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76" r:id="rId2"/>
    <p:sldId id="257" r:id="rId3"/>
    <p:sldId id="259" r:id="rId4"/>
    <p:sldId id="261" r:id="rId5"/>
    <p:sldId id="262" r:id="rId6"/>
    <p:sldId id="273" r:id="rId7"/>
    <p:sldId id="263" r:id="rId8"/>
    <p:sldId id="265" r:id="rId9"/>
    <p:sldId id="267" r:id="rId10"/>
    <p:sldId id="264" r:id="rId11"/>
    <p:sldId id="266" r:id="rId12"/>
    <p:sldId id="269" r:id="rId13"/>
    <p:sldId id="270" r:id="rId14"/>
    <p:sldId id="268" r:id="rId15"/>
    <p:sldId id="271" r:id="rId16"/>
    <p:sldId id="274" r:id="rId17"/>
    <p:sldId id="275" r:id="rId18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5ZOKrU/gqYdNhssSmBg9g==" hashData="9r0qH+OuMShXPaOQKzjvmComv8qeyjxlkdbDE1Uih+iQmPU57IvGr0gLp98Nu5BRLI1cPRRigBeyfKssZrXfN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8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43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53959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07395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22704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89549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2606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31012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38130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22727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66542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87763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0640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00915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1136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59120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18566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18310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6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24C733D-FE21-4DD8-BCC3-9B663B88633D}" type="datetimeFigureOut">
              <a:rPr lang="pt-PT" smtClean="0"/>
              <a:t>27-11-2017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1DAC03B-EF71-4CE2-A7DF-72461E4D7E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861538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hyperlink" Target="http://www.olgaslides.blogspot.pt/" TargetMode="External"/><Relationship Id="rId7" Type="http://schemas.openxmlformats.org/officeDocument/2006/relationships/image" Target="../media/image20.jpg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user/olgagomeslopes" TargetMode="External"/><Relationship Id="rId10" Type="http://schemas.openxmlformats.org/officeDocument/2006/relationships/image" Target="../media/image2.gif"/><Relationship Id="rId4" Type="http://schemas.openxmlformats.org/officeDocument/2006/relationships/hyperlink" Target="http://www.facebook.com/olga.lopes.16" TargetMode="External"/><Relationship Id="rId9" Type="http://schemas.openxmlformats.org/officeDocument/2006/relationships/image" Target="../media/image2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0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4000">
        <p:sndAc>
          <p:stSnd loop="1">
            <p:snd r:embed="rId2" name="Josh Groban - You Raise Me Up.wav"/>
          </p:stSnd>
        </p:sndAc>
      </p:transition>
    </mc:Choice>
    <mc:Fallback>
      <p:transition advTm="4000">
        <p:sndAc>
          <p:stSnd loop="1">
            <p:snd r:embed="rId2" name="Josh Groban - You Raise Me Up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250" y="2856012"/>
            <a:ext cx="4377175" cy="400198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97" y="2350069"/>
            <a:ext cx="3483718" cy="4507931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927625" y="4094199"/>
            <a:ext cx="57230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 smtClean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*De </a:t>
            </a:r>
            <a:r>
              <a:rPr lang="pt-PT" sz="44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tudo o que peço à vida*</a:t>
            </a:r>
          </a:p>
        </p:txBody>
      </p:sp>
      <p:pic>
        <p:nvPicPr>
          <p:cNvPr id="5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18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64" y="0"/>
            <a:ext cx="6349596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731933" y="490076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não peço para ser sempre forte, peço para ter sempre ao meu lado uma mão que me segura.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745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060314"/>
            <a:ext cx="7003915" cy="5797685"/>
          </a:xfrm>
          <a:prstGeom prst="rect">
            <a:avLst/>
          </a:prstGeom>
          <a:effectLst>
            <a:softEdge rad="88900"/>
          </a:effectLst>
        </p:spPr>
      </p:pic>
      <p:sp>
        <p:nvSpPr>
          <p:cNvPr id="2" name="Retângulo 1"/>
          <p:cNvSpPr/>
          <p:nvPr/>
        </p:nvSpPr>
        <p:spPr>
          <a:xfrm>
            <a:off x="6163733" y="3771669"/>
            <a:ext cx="555413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não peço para ter muitos planos, peço para não ter medo de errar, para não ter medo de falhar, para não ter medo de recomeçar. </a:t>
            </a:r>
          </a:p>
        </p:txBody>
      </p:sp>
      <p:pic>
        <p:nvPicPr>
          <p:cNvPr id="5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319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" y="1692612"/>
            <a:ext cx="7324929" cy="516538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358466" y="3244253"/>
            <a:ext cx="55033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não peço uma vida perfeita, peço para me lembrar sempre da oração da serenidade (coragem para mudar as coisas que posso mudar,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510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925" y="979252"/>
            <a:ext cx="7348435" cy="587874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60867" y="3478369"/>
            <a:ext cx="430106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 serenidade para aceitar as coisas que não posso mudar e sabedoria para distinguir umas das outras).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121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1352145"/>
            <a:ext cx="8696528" cy="5418306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4000" y="3993745"/>
            <a:ext cx="41825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 não peço que tudo bata certo, peço para não perder muito tempo com o que não corre </a:t>
            </a:r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bem</a:t>
            </a:r>
            <a:endParaRPr lang="pt-PT" sz="3200" b="1" dirty="0">
              <a:ln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85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919" y="0"/>
            <a:ext cx="889108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70933" y="1194769"/>
            <a:ext cx="42248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e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para me lembrar que, às vezes, não ter nada  nas mãos, é ter o mundo inteiro para ganhar.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0398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593" y="1060315"/>
            <a:ext cx="4429941" cy="579768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937848" y="4175667"/>
            <a:ext cx="357341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levo vestida no </a:t>
            </a:r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coração</a:t>
            </a:r>
          </a:p>
          <a:p>
            <a:pPr algn="ctr"/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uma capa impermeável.</a:t>
            </a:r>
          </a:p>
        </p:txBody>
      </p:sp>
      <p:pic>
        <p:nvPicPr>
          <p:cNvPr id="5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970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49866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825067" y="37662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 uso-a para dias cinzentos</a:t>
            </a:r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,</a:t>
            </a:r>
          </a:p>
          <a:p>
            <a:pPr algn="ctr"/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para pessoas tóxicas, para energias negativas,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205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96" y="2851454"/>
            <a:ext cx="5048655" cy="4201099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4509" y="4201741"/>
            <a:ext cx="3541678" cy="265625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833534" y="2139638"/>
            <a:ext cx="53001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 e para tudo o que não me acrescenta nada. sei que não vou conseguir usá-la sempre, mas prometo tentar todos os dias. </a:t>
            </a:r>
          </a:p>
        </p:txBody>
      </p:sp>
      <p:pic>
        <p:nvPicPr>
          <p:cNvPr id="5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239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11" y="1228799"/>
            <a:ext cx="5833244" cy="5629201"/>
          </a:xfrm>
          <a:prstGeom prst="rect">
            <a:avLst/>
          </a:prstGeom>
          <a:effectLst>
            <a:softEdge rad="88900"/>
          </a:effectLst>
        </p:spPr>
      </p:pic>
      <p:sp>
        <p:nvSpPr>
          <p:cNvPr id="3" name="Retângulo 2"/>
          <p:cNvSpPr/>
          <p:nvPr/>
        </p:nvSpPr>
        <p:spPr>
          <a:xfrm>
            <a:off x="5963055" y="3825682"/>
            <a:ext cx="5181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há uma certeza reconfortante que me faz entrar em cada ano novo com o coração leve: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139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192" y="1605065"/>
            <a:ext cx="9752709" cy="525293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026613" y="4633078"/>
            <a:ext cx="462712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tenho tudo o que me é essencial. ouço todos os dias ‘‘gosto tanto de ti’’,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391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254868"/>
            <a:ext cx="5791200" cy="560313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05191" y="4516346"/>
            <a:ext cx="524969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recebo todos os dias abraços que são a minha casa,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316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34" y="1653702"/>
            <a:ext cx="6037879" cy="4895577"/>
          </a:xfrm>
          <a:prstGeom prst="rect">
            <a:avLst/>
          </a:prstGeom>
          <a:effectLst>
            <a:softEdge rad="25400"/>
          </a:effectLst>
        </p:spPr>
      </p:pic>
      <p:sp>
        <p:nvSpPr>
          <p:cNvPr id="4" name="Retângulo 3"/>
          <p:cNvSpPr/>
          <p:nvPr/>
        </p:nvSpPr>
        <p:spPr>
          <a:xfrm>
            <a:off x="5859294" y="347548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volto todos os dias para um lugar quentinho e de paz, para as minhas pessoas-sol. </a:t>
            </a:r>
          </a:p>
        </p:txBody>
      </p:sp>
      <p:pic>
        <p:nvPicPr>
          <p:cNvPr id="5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391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055" y="496111"/>
            <a:ext cx="7229369" cy="636188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21532" y="4088329"/>
            <a:ext cx="54539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é por isso que sou feliz, todos os dias. e é por isso que agradeço tanto, todos os dias.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965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462712" y="1261758"/>
            <a:ext cx="680600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Autor-Sofia </a:t>
            </a:r>
            <a:r>
              <a:rPr lang="pt-PT" sz="24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de Castro Fernandes</a:t>
            </a:r>
            <a:endParaRPr lang="pt-PT" sz="2400" b="1" dirty="0" smtClean="0">
              <a:ln w="10160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</a:t>
            </a:r>
            <a:r>
              <a:rPr lang="en-US" sz="24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Josh </a:t>
            </a:r>
            <a:r>
              <a:rPr lang="en-US" sz="2400" b="1" dirty="0" err="1">
                <a:ln w="1016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Groban</a:t>
            </a:r>
            <a:r>
              <a:rPr lang="en-US" sz="24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- You Raise Me Up</a:t>
            </a:r>
            <a:r>
              <a:rPr lang="pt-PT" sz="2400" b="1" dirty="0" smtClean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endParaRPr lang="pt-PT" sz="2400" b="1" dirty="0" smtClean="0">
              <a:ln w="10160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400" b="1" dirty="0" smtClean="0">
              <a:ln w="10160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>
              <a:ln w="10160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3"/>
              </a:rPr>
              <a:t>www.olgaslides.blogspot.pt</a:t>
            </a:r>
            <a:endParaRPr lang="pt-PT" sz="2400" b="1" dirty="0" smtClean="0">
              <a:ln w="10160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400" b="1" dirty="0" smtClean="0">
              <a:ln w="10160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www.youtube.com/user/olgagomeslopes</a:t>
            </a:r>
            <a:endParaRPr lang="pt-PT" sz="2400" b="1" dirty="0">
              <a:ln w="10160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6"/>
              </a:rPr>
              <a:t>www.sergrasan.com</a:t>
            </a:r>
            <a:endParaRPr lang="pt-PT" sz="2400" b="1" dirty="0" smtClean="0">
              <a:ln w="10160">
                <a:solidFill>
                  <a:srgbClr val="00206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10" t="20247" b="23086"/>
          <a:stretch/>
        </p:blipFill>
        <p:spPr>
          <a:xfrm flipH="1">
            <a:off x="1032778" y="874588"/>
            <a:ext cx="1770409" cy="31072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20" y="485122"/>
            <a:ext cx="2429934" cy="394546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986" y="813205"/>
            <a:ext cx="281517" cy="2815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986" y="3841096"/>
            <a:ext cx="281517" cy="2815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961" y="813205"/>
            <a:ext cx="281517" cy="28151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960" y="3846693"/>
            <a:ext cx="281517" cy="281517"/>
          </a:xfrm>
          <a:prstGeom prst="rect">
            <a:avLst/>
          </a:prstGeom>
        </p:spPr>
      </p:pic>
      <p:pic>
        <p:nvPicPr>
          <p:cNvPr id="9" name="Picture 16" descr="neve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704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40000">
        <p15:prstTrans prst="curtains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Setor">
  <a:themeElements>
    <a:clrScheme name="Seto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to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103</TotalTime>
  <Words>305</Words>
  <Application>Microsoft Office PowerPoint</Application>
  <PresentationFormat>Ecrã Panorâmico</PresentationFormat>
  <Paragraphs>30</Paragraphs>
  <Slides>17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17</vt:i4>
      </vt:variant>
    </vt:vector>
  </HeadingPairs>
  <TitlesOfParts>
    <vt:vector size="23" baseType="lpstr">
      <vt:lpstr>AR CENA</vt:lpstr>
      <vt:lpstr>Bookman Old Style</vt:lpstr>
      <vt:lpstr>Cambria Math</vt:lpstr>
      <vt:lpstr>Century Gothic</vt:lpstr>
      <vt:lpstr>Wingdings 3</vt:lpstr>
      <vt:lpstr>Setor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10</cp:revision>
  <dcterms:created xsi:type="dcterms:W3CDTF">2017-11-26T18:09:54Z</dcterms:created>
  <dcterms:modified xsi:type="dcterms:W3CDTF">2017-11-27T20:05:05Z</dcterms:modified>
</cp:coreProperties>
</file>