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6" r:id="rId2"/>
    <p:sldId id="259" r:id="rId3"/>
    <p:sldId id="256" r:id="rId4"/>
    <p:sldId id="258" r:id="rId5"/>
    <p:sldId id="257" r:id="rId6"/>
    <p:sldId id="260" r:id="rId7"/>
    <p:sldId id="261" r:id="rId8"/>
    <p:sldId id="262" r:id="rId9"/>
    <p:sldId id="265" r:id="rId10"/>
    <p:sldId id="263" r:id="rId11"/>
    <p:sldId id="266" r:id="rId12"/>
    <p:sldId id="264" r:id="rId13"/>
    <p:sldId id="268" r:id="rId14"/>
    <p:sldId id="269" r:id="rId15"/>
    <p:sldId id="275" r:id="rId16"/>
    <p:sldId id="270" r:id="rId17"/>
    <p:sldId id="271" r:id="rId18"/>
    <p:sldId id="273" r:id="rId19"/>
    <p:sldId id="272" r:id="rId20"/>
    <p:sldId id="267" r:id="rId21"/>
    <p:sldId id="274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Pres4/6YCRNqSEE8HXuaA==" hashData="sLf/NgdokE4StWBG+Ep5q04BbL9wpExK+7igbF6HXGXJkSIdMOqqQCrlmxOh/BGa1ObqKY7DIMtw6U8/05Go0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19139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419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4908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137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6279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239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293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6083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8446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5669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6450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0001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590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2805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22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0344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5576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F3C75DA-4223-4DDD-AA54-F257796408B6}" type="datetimeFigureOut">
              <a:rPr lang="pt-PT" smtClean="0"/>
              <a:t>13-02-2018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E4546D2-3E0E-4E3C-BF07-19C9252CE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019585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835371" y="1932000"/>
            <a:ext cx="633538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Cada vez que o coração se quebra</a:t>
            </a:r>
            <a:r>
              <a:rPr lang="pt-PT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,</a:t>
            </a:r>
          </a:p>
          <a:p>
            <a:pPr algn="ctr"/>
            <a:r>
              <a:rPr lang="pt-PT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a gente morre um pouco</a:t>
            </a:r>
          </a:p>
        </p:txBody>
      </p:sp>
    </p:spTree>
    <p:extLst>
      <p:ext uri="{BB962C8B-B14F-4D97-AF65-F5344CB8AC3E}">
        <p14:creationId xmlns:p14="http://schemas.microsoft.com/office/powerpoint/2010/main" val="1994030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8000">
        <p:sndAc>
          <p:stSnd loop="1">
            <p:snd r:embed="rId2" name="Toni Braxton-Un-Break My Heart.wav"/>
          </p:stSnd>
        </p:sndAc>
      </p:transition>
    </mc:Choice>
    <mc:Fallback>
      <p:transition advTm="8000">
        <p:sndAc>
          <p:stSnd loop="1">
            <p:snd r:embed="rId2" name="Toni Braxton-Un-Break My Hea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799" y="317268"/>
            <a:ext cx="68918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As pessoas sobrevivem às mais improváveis escuridões e continuam – pessoas são incríveis! Reerguem-se, caminham, aos poucos, trôpegas, alquebradas, mas indo.</a:t>
            </a:r>
          </a:p>
        </p:txBody>
      </p:sp>
    </p:spTree>
    <p:extLst>
      <p:ext uri="{BB962C8B-B14F-4D97-AF65-F5344CB8AC3E}">
        <p14:creationId xmlns:p14="http://schemas.microsoft.com/office/powerpoint/2010/main" val="186148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70933" y="8960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Entretanto, ali já não seremos a mesma pessoa de outrora, ali não aceitaremos mais qualquer um, qualquer coisa.</a:t>
            </a:r>
          </a:p>
        </p:txBody>
      </p:sp>
    </p:spTree>
    <p:extLst>
      <p:ext uri="{BB962C8B-B14F-4D97-AF65-F5344CB8AC3E}">
        <p14:creationId xmlns:p14="http://schemas.microsoft.com/office/powerpoint/2010/main" val="289822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28334" y="4302036"/>
            <a:ext cx="822959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Como dói, como machuca passar por situações de tristeza, desânimo, quando perdemos alguém, quando recebemos o que jamais esperávamos de quem menos deveria, quando o amor acaba, fere, diminui</a:t>
            </a:r>
          </a:p>
        </p:txBody>
      </p:sp>
    </p:spTree>
    <p:extLst>
      <p:ext uri="{BB962C8B-B14F-4D97-AF65-F5344CB8AC3E}">
        <p14:creationId xmlns:p14="http://schemas.microsoft.com/office/powerpoint/2010/main" val="171988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061201" y="421901"/>
            <a:ext cx="45381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O ar sufoca, a gente não tem para onde ir, nada parece importar e, aqui dentro, nada pulsa, nada nos dá luz.</a:t>
            </a:r>
          </a:p>
        </p:txBody>
      </p:sp>
    </p:spTree>
    <p:extLst>
      <p:ext uri="{BB962C8B-B14F-4D97-AF65-F5344CB8AC3E}">
        <p14:creationId xmlns:p14="http://schemas.microsoft.com/office/powerpoint/2010/main" val="199088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96267" y="84667"/>
            <a:ext cx="7924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Pode vir quem quiser tentar nos consolar, que nenhuma palavra conseguirá acalmar o nosso coração, porque, ali, naquele momento de escuridão, não enxergamos saída alguma, não concebemos futuro possível a partir daquele tombo.</a:t>
            </a:r>
          </a:p>
        </p:txBody>
      </p:sp>
    </p:spTree>
    <p:extLst>
      <p:ext uri="{BB962C8B-B14F-4D97-AF65-F5344CB8AC3E}">
        <p14:creationId xmlns:p14="http://schemas.microsoft.com/office/powerpoint/2010/main" val="286284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874202"/>
            <a:ext cx="70781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E são tantas lágrimas, que a gente não consegue ver quem está à frente, que dirá alguma coisa que se encontra lá longe, num futuro ao qual fugimos, sem forças.</a:t>
            </a:r>
          </a:p>
        </p:txBody>
      </p:sp>
    </p:spTree>
    <p:extLst>
      <p:ext uri="{BB962C8B-B14F-4D97-AF65-F5344CB8AC3E}">
        <p14:creationId xmlns:p14="http://schemas.microsoft.com/office/powerpoint/2010/main" val="317210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97399" y="3763202"/>
            <a:ext cx="68495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Desespero, somente isso e nada mais. Desespero que corre nas veias, retirando-nos quaisquer resquícios de fé, de esperança, de meta, de crença num amanhã menos dolorido.</a:t>
            </a:r>
          </a:p>
        </p:txBody>
      </p:sp>
    </p:spTree>
    <p:extLst>
      <p:ext uri="{BB962C8B-B14F-4D97-AF65-F5344CB8AC3E}">
        <p14:creationId xmlns:p14="http://schemas.microsoft.com/office/powerpoint/2010/main" val="47683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1600" y="382012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Na verdade, a gente não está preparado para enfrentar certas tempestades, simplesmente porque existem vendavais que sugam por completo o que nos é mais caro, o que nos traz alegria, quem sempre foi nosso porto-seguro.</a:t>
            </a:r>
          </a:p>
        </p:txBody>
      </p:sp>
    </p:spTree>
    <p:extLst>
      <p:ext uri="{BB962C8B-B14F-4D97-AF65-F5344CB8AC3E}">
        <p14:creationId xmlns:p14="http://schemas.microsoft.com/office/powerpoint/2010/main" val="158713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3933" y="4781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Seja uma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decepção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 amorosa, a morte de um animal de estimação ou de alguém que amamos, seja o desemprego, uma traição, até mesmo perdas materiais,</a:t>
            </a:r>
          </a:p>
        </p:txBody>
      </p:sp>
    </p:spTree>
    <p:extLst>
      <p:ext uri="{BB962C8B-B14F-4D97-AF65-F5344CB8AC3E}">
        <p14:creationId xmlns:p14="http://schemas.microsoft.com/office/powerpoint/2010/main" val="3457277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99533" y="435586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a verdade é que a dor vem e se instala, de pronto, reinando soberana, minguando os mais recônditos espaços em que haja sonhos dentro de nós. </a:t>
            </a:r>
          </a:p>
        </p:txBody>
      </p:sp>
    </p:spTree>
    <p:extLst>
      <p:ext uri="{BB962C8B-B14F-4D97-AF65-F5344CB8AC3E}">
        <p14:creationId xmlns:p14="http://schemas.microsoft.com/office/powerpoint/2010/main" val="3377935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1666" y="349226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E cada segundo então se arrasta, enquanto lamentamos e nos arrependemos, como se fôssemos os únicos culpados por tudo aquilo.</a:t>
            </a:r>
          </a:p>
        </p:txBody>
      </p:sp>
    </p:spTree>
    <p:extLst>
      <p:ext uri="{BB962C8B-B14F-4D97-AF65-F5344CB8AC3E}">
        <p14:creationId xmlns:p14="http://schemas.microsoft.com/office/powerpoint/2010/main" val="3445540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3134" y="34266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Entretanto, muito do que nos acontece não é culpa nossa. Não vivemos sozinhos, mas rodeados de pessoas, muitas delas capazes de nos ferir sem razão lógica. </a:t>
            </a:r>
          </a:p>
        </p:txBody>
      </p:sp>
    </p:spTree>
    <p:extLst>
      <p:ext uri="{BB962C8B-B14F-4D97-AF65-F5344CB8AC3E}">
        <p14:creationId xmlns:p14="http://schemas.microsoft.com/office/powerpoint/2010/main" val="96008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72732" y="4347402"/>
            <a:ext cx="79078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Da mesma forma, imprevistos e acidentes acontecem, o inesperado sempre está à espreita e não adianta tentarmos encontrar culpados ou razões; certas dores vêm para aniquilar mesmo, sem mais nem por quê.</a:t>
            </a:r>
          </a:p>
        </p:txBody>
      </p:sp>
    </p:spTree>
    <p:extLst>
      <p:ext uri="{BB962C8B-B14F-4D97-AF65-F5344CB8AC3E}">
        <p14:creationId xmlns:p14="http://schemas.microsoft.com/office/powerpoint/2010/main" val="1246267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43465" y="3881735"/>
            <a:ext cx="624840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E, nesses momentos, como irrita aquela história de que sofrer fortalece, puxa vida. Em meio à dor, quem quer ouvir isso? Quem sequer pensa nisso?</a:t>
            </a:r>
          </a:p>
        </p:txBody>
      </p:sp>
    </p:spTree>
    <p:extLst>
      <p:ext uri="{BB962C8B-B14F-4D97-AF65-F5344CB8AC3E}">
        <p14:creationId xmlns:p14="http://schemas.microsoft.com/office/powerpoint/2010/main" val="128010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89465" y="4189569"/>
            <a:ext cx="81872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Uma coisa é certa: as pessoas sobrevivem às mais improváveis escuridões, sim, as pessoas continuam – pessoas são incríveis! Continuam, reerguem-se, caminham, aos poucos, trôpegas, alquebradas, mas indo.  </a:t>
            </a:r>
          </a:p>
        </p:txBody>
      </p:sp>
    </p:spTree>
    <p:extLst>
      <p:ext uri="{BB962C8B-B14F-4D97-AF65-F5344CB8AC3E}">
        <p14:creationId xmlns:p14="http://schemas.microsoft.com/office/powerpoint/2010/main" val="128090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50266" y="4398202"/>
            <a:ext cx="74337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Entretanto, ali já não seremos a mesma pessoa de outrora, ali não aceitaremos mais qualquer um, qualquer coisa. Ali seremos um eu que sobreviveu ao fundo do poço e voltou.</a:t>
            </a:r>
          </a:p>
        </p:txBody>
      </p:sp>
    </p:spTree>
    <p:extLst>
      <p:ext uri="{BB962C8B-B14F-4D97-AF65-F5344CB8AC3E}">
        <p14:creationId xmlns:p14="http://schemas.microsoft.com/office/powerpoint/2010/main" val="28649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327400" y="368068"/>
            <a:ext cx="7772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Mais – ou menos – felizes, mais – ou menos – fortes, inteiros ou despedaçados, a gente vai ficando mais seletivo em relação às coisas e às pessoas,</a:t>
            </a:r>
          </a:p>
        </p:txBody>
      </p:sp>
    </p:spTree>
    <p:extLst>
      <p:ext uri="{BB962C8B-B14F-4D97-AF65-F5344CB8AC3E}">
        <p14:creationId xmlns:p14="http://schemas.microsoft.com/office/powerpoint/2010/main" val="29166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096000" y="1065368"/>
            <a:ext cx="553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porque então saberemos que, quanto mais amarmos, mais estaremos sujeitos à dor das perdas. </a:t>
            </a:r>
          </a:p>
        </p:txBody>
      </p:sp>
    </p:spTree>
    <p:extLst>
      <p:ext uri="{BB962C8B-B14F-4D97-AF65-F5344CB8AC3E}">
        <p14:creationId xmlns:p14="http://schemas.microsoft.com/office/powerpoint/2010/main" val="337223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369235"/>
            <a:ext cx="56472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Mesmo assim, continuaremos amando, porque é assim que a gente renasce, com fé e esperança.</a:t>
            </a:r>
          </a:p>
        </p:txBody>
      </p:sp>
    </p:spTree>
    <p:extLst>
      <p:ext uri="{BB962C8B-B14F-4D97-AF65-F5344CB8AC3E}">
        <p14:creationId xmlns:p14="http://schemas.microsoft.com/office/powerpoint/2010/main" val="2058130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8725" y="1469456"/>
            <a:ext cx="73734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 Marcel Camargo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Toni Braxton-Un-Break My Heart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2" r="55779" b="19237"/>
          <a:stretch/>
        </p:blipFill>
        <p:spPr>
          <a:xfrm>
            <a:off x="719139" y="1250770"/>
            <a:ext cx="1448328" cy="2723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675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prism dir="d" isContent="1" isInverted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04C7E"/>
      </a:dk2>
      <a:lt2>
        <a:srgbClr val="EBEBEB"/>
      </a:lt2>
      <a:accent1>
        <a:srgbClr val="94CE67"/>
      </a:accent1>
      <a:accent2>
        <a:srgbClr val="49D1CD"/>
      </a:accent2>
      <a:accent3>
        <a:srgbClr val="61A5D6"/>
      </a:accent3>
      <a:accent4>
        <a:srgbClr val="9D8CD3"/>
      </a:accent4>
      <a:accent5>
        <a:srgbClr val="E45C8A"/>
      </a:accent5>
      <a:accent6>
        <a:srgbClr val="F98C61"/>
      </a:accent6>
      <a:hlink>
        <a:srgbClr val="AAF172"/>
      </a:hlink>
      <a:folHlink>
        <a:srgbClr val="E7F19A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E44E6A2F-09CD-4BE0-B42D-107FF03CEE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61</TotalTime>
  <Words>622</Words>
  <Application>Microsoft Office PowerPoint</Application>
  <PresentationFormat>Ecrã Panorâmico</PresentationFormat>
  <Paragraphs>32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7" baseType="lpstr">
      <vt:lpstr>AR CENA</vt:lpstr>
      <vt:lpstr>Arial</vt:lpstr>
      <vt:lpstr>Calibri</vt:lpstr>
      <vt:lpstr>Calibri Light</vt:lpstr>
      <vt:lpstr>Cambria Math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2018-02-06T17:28:58Z</dcterms:created>
  <dcterms:modified xsi:type="dcterms:W3CDTF">2018-02-13T19:10:25Z</dcterms:modified>
</cp:coreProperties>
</file>