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8" r:id="rId4"/>
    <p:sldId id="260" r:id="rId5"/>
    <p:sldId id="257" r:id="rId6"/>
    <p:sldId id="261" r:id="rId7"/>
    <p:sldId id="262" r:id="rId8"/>
    <p:sldId id="263" r:id="rId9"/>
    <p:sldId id="265" r:id="rId10"/>
    <p:sldId id="266" r:id="rId11"/>
    <p:sldId id="267" r:id="rId12"/>
    <p:sldId id="264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ax/ZVWsGQxVyAtOO07zYA==" hashData="LM5pM44QR97X32DYeQJ2AVYUDsWF/qpqVM4UCsNywQ4tbi5ZZmdxDGM7NotfrOstRT3aucisBqjTy3TmTziiv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C4C3-BD23-41A5-BA54-141E89B7442F}" type="datetimeFigureOut">
              <a:rPr lang="pt-PT" smtClean="0"/>
              <a:t>27-01-2021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C13AF-B768-4426-97DF-61BF67FABF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8325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C4C3-BD23-41A5-BA54-141E89B7442F}" type="datetimeFigureOut">
              <a:rPr lang="pt-PT" smtClean="0"/>
              <a:t>27-01-2021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C13AF-B768-4426-97DF-61BF67FABF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2861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C4C3-BD23-41A5-BA54-141E89B7442F}" type="datetimeFigureOut">
              <a:rPr lang="pt-PT" smtClean="0"/>
              <a:t>27-01-2021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C13AF-B768-4426-97DF-61BF67FABF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86018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C4C3-BD23-41A5-BA54-141E89B7442F}" type="datetimeFigureOut">
              <a:rPr lang="pt-PT" smtClean="0"/>
              <a:t>27-01-2021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C13AF-B768-4426-97DF-61BF67FABF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2893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C4C3-BD23-41A5-BA54-141E89B7442F}" type="datetimeFigureOut">
              <a:rPr lang="pt-PT" smtClean="0"/>
              <a:t>27-01-2021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C13AF-B768-4426-97DF-61BF67FABF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1609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C4C3-BD23-41A5-BA54-141E89B7442F}" type="datetimeFigureOut">
              <a:rPr lang="pt-PT" smtClean="0"/>
              <a:t>27-01-2021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C13AF-B768-4426-97DF-61BF67FABF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2754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C4C3-BD23-41A5-BA54-141E89B7442F}" type="datetimeFigureOut">
              <a:rPr lang="pt-PT" smtClean="0"/>
              <a:t>27-01-2021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C13AF-B768-4426-97DF-61BF67FABF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5598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C4C3-BD23-41A5-BA54-141E89B7442F}" type="datetimeFigureOut">
              <a:rPr lang="pt-PT" smtClean="0"/>
              <a:t>27-01-2021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C13AF-B768-4426-97DF-61BF67FABF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6773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C4C3-BD23-41A5-BA54-141E89B7442F}" type="datetimeFigureOut">
              <a:rPr lang="pt-PT" smtClean="0"/>
              <a:t>27-01-2021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C13AF-B768-4426-97DF-61BF67FABF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67618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C4C3-BD23-41A5-BA54-141E89B7442F}" type="datetimeFigureOut">
              <a:rPr lang="pt-PT" smtClean="0"/>
              <a:t>27-01-2021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C13AF-B768-4426-97DF-61BF67FABF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5691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C4C3-BD23-41A5-BA54-141E89B7442F}" type="datetimeFigureOut">
              <a:rPr lang="pt-PT" smtClean="0"/>
              <a:t>27-01-2021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C13AF-B768-4426-97DF-61BF67FABF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20106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C4C3-BD23-41A5-BA54-141E89B7442F}" type="datetimeFigureOut">
              <a:rPr lang="pt-PT" smtClean="0"/>
              <a:t>27-01-2021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C13AF-B768-4426-97DF-61BF67FABFB2}" type="slidenum">
              <a:rPr lang="pt-PT" smtClean="0"/>
              <a:t>‹nº›</a:t>
            </a:fld>
            <a:endParaRPr lang="pt-PT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6340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C4C3-BD23-41A5-BA54-141E89B7442F}" type="datetimeFigureOut">
              <a:rPr lang="pt-PT" smtClean="0"/>
              <a:t>27-01-2021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C13AF-B768-4426-97DF-61BF67FABF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20820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pt-PT"/>
              <a:t>Clique para editar os estilos do texto de Modelo Global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pt-PT"/>
              <a:t>Clique para editar os estilos do texto de Modelo Global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C4C3-BD23-41A5-BA54-141E89B7442F}" type="datetimeFigureOut">
              <a:rPr lang="pt-PT" smtClean="0"/>
              <a:t>27-01-2021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C13AF-B768-4426-97DF-61BF67FABF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8373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C4C3-BD23-41A5-BA54-141E89B7442F}" type="datetimeFigureOut">
              <a:rPr lang="pt-PT" smtClean="0"/>
              <a:t>27-01-2021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C13AF-B768-4426-97DF-61BF67FABF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4075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C4C3-BD23-41A5-BA54-141E89B7442F}" type="datetimeFigureOut">
              <a:rPr lang="pt-PT" smtClean="0"/>
              <a:t>27-01-2021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C13AF-B768-4426-97DF-61BF67FABF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458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C4C3-BD23-41A5-BA54-141E89B7442F}" type="datetimeFigureOut">
              <a:rPr lang="pt-PT" smtClean="0"/>
              <a:t>27-01-2021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C13AF-B768-4426-97DF-61BF67FABF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3328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9C28C4C3-BD23-41A5-BA54-141E89B7442F}" type="datetimeFigureOut">
              <a:rPr lang="pt-PT" smtClean="0"/>
              <a:t>27-01-2021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49FC13AF-B768-4426-97DF-61BF67FABFB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883120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E2D3E034-893D-486A-A82D-DE505F593A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4" y="1076325"/>
            <a:ext cx="9648826" cy="474345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406709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flythrough/>
        <p:sndAc>
          <p:stSnd loop="1">
            <p:snd r:embed="rId2" name="Peter Cetera-You're The Inspiration.wav"/>
          </p:stSnd>
        </p:sndAc>
      </p:transition>
    </mc:Choice>
    <mc:Fallback xmlns="">
      <p:transition spd="slow" advTm="4000">
        <p:fade/>
        <p:sndAc>
          <p:stSnd loop="1">
            <p:snd r:embed="rId4" name="Peter Cetera-You're The Inspiratio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16224DA-AD75-4F82-8FBB-057D94FAAD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150" y="1314450"/>
            <a:ext cx="9334500" cy="45339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F0EEE898-A1F9-48C8-94DD-7460FD49BC2D}"/>
              </a:ext>
            </a:extLst>
          </p:cNvPr>
          <p:cNvSpPr txBox="1"/>
          <p:nvPr/>
        </p:nvSpPr>
        <p:spPr>
          <a:xfrm>
            <a:off x="333375" y="4401800"/>
            <a:ext cx="60960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Doce inspiração</a:t>
            </a:r>
          </a:p>
          <a:p>
            <a:pPr algn="ctr"/>
            <a:r>
              <a:rPr lang="pt-PT" sz="4000" b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Por Cema</a:t>
            </a:r>
            <a:r>
              <a:rPr lang="pt-PT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PT" sz="40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Raizer</a:t>
            </a:r>
            <a:endParaRPr lang="pt-PT" sz="4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4460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flythrough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E4C9634-F9A3-4F61-AF47-E007C6956C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525" y="1238249"/>
            <a:ext cx="9429749" cy="4638675"/>
          </a:xfrm>
          <a:prstGeom prst="rect">
            <a:avLst/>
          </a:prstGeom>
          <a:effectLst>
            <a:softEdge rad="9525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3AF2ABE3-C3F9-4EFC-B289-013DCD9D6667}"/>
              </a:ext>
            </a:extLst>
          </p:cNvPr>
          <p:cNvSpPr txBox="1"/>
          <p:nvPr/>
        </p:nvSpPr>
        <p:spPr>
          <a:xfrm>
            <a:off x="1343025" y="4553485"/>
            <a:ext cx="6096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Inspiração que liberta!</a:t>
            </a:r>
          </a:p>
          <a:p>
            <a:r>
              <a:rPr lang="pt-PT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Como contar estrelas</a:t>
            </a:r>
          </a:p>
        </p:txBody>
      </p:sp>
    </p:spTree>
    <p:extLst>
      <p:ext uri="{BB962C8B-B14F-4D97-AF65-F5344CB8AC3E}">
        <p14:creationId xmlns:p14="http://schemas.microsoft.com/office/powerpoint/2010/main" val="260376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flythrough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4C09EE8-1D85-482C-8635-F2A764FF44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575" y="1219200"/>
            <a:ext cx="9410700" cy="46196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43C9D2C-6767-4CA0-A1CB-471F149E7AC3}"/>
              </a:ext>
            </a:extLst>
          </p:cNvPr>
          <p:cNvSpPr txBox="1"/>
          <p:nvPr/>
        </p:nvSpPr>
        <p:spPr>
          <a:xfrm>
            <a:off x="838200" y="4392275"/>
            <a:ext cx="60960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Nuvens se movimentam</a:t>
            </a:r>
          </a:p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Escurecem a visão</a:t>
            </a:r>
          </a:p>
        </p:txBody>
      </p:sp>
    </p:spTree>
    <p:extLst>
      <p:ext uri="{BB962C8B-B14F-4D97-AF65-F5344CB8AC3E}">
        <p14:creationId xmlns:p14="http://schemas.microsoft.com/office/powerpoint/2010/main" val="3724666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flythrough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DCD7047-7ECE-4228-BB46-65E3FDD7EE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104900"/>
            <a:ext cx="9448800" cy="49815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B40240B-86D0-4D80-BAD1-C9F7C1AD1250}"/>
              </a:ext>
            </a:extLst>
          </p:cNvPr>
          <p:cNvSpPr txBox="1"/>
          <p:nvPr/>
        </p:nvSpPr>
        <p:spPr>
          <a:xfrm>
            <a:off x="914399" y="4525060"/>
            <a:ext cx="665797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Mas em sua dança noturna</a:t>
            </a:r>
          </a:p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Abrem Portais</a:t>
            </a:r>
          </a:p>
        </p:txBody>
      </p:sp>
    </p:spTree>
    <p:extLst>
      <p:ext uri="{BB962C8B-B14F-4D97-AF65-F5344CB8AC3E}">
        <p14:creationId xmlns:p14="http://schemas.microsoft.com/office/powerpoint/2010/main" val="2374023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flythrough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E70DA46-CC80-41CD-B1A2-85B1D0D257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275" y="1123950"/>
            <a:ext cx="9563100" cy="46863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FB3A6EA-5B1C-4239-ABEF-8CB48629C63C}"/>
              </a:ext>
            </a:extLst>
          </p:cNvPr>
          <p:cNvSpPr txBox="1"/>
          <p:nvPr/>
        </p:nvSpPr>
        <p:spPr>
          <a:xfrm>
            <a:off x="933449" y="4544110"/>
            <a:ext cx="802957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Mostrando o cintilar das estrelas</a:t>
            </a:r>
          </a:p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Ouço ainda os últimos pios</a:t>
            </a:r>
          </a:p>
        </p:txBody>
      </p:sp>
    </p:spTree>
    <p:extLst>
      <p:ext uri="{BB962C8B-B14F-4D97-AF65-F5344CB8AC3E}">
        <p14:creationId xmlns:p14="http://schemas.microsoft.com/office/powerpoint/2010/main" val="4264307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flythrough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7C203C3-4FF5-4175-AAEB-C5641FCD6B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949" y="1228726"/>
            <a:ext cx="9477376" cy="469106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D847030-1C27-47D7-8A5D-CB671AFECC19}"/>
              </a:ext>
            </a:extLst>
          </p:cNvPr>
          <p:cNvSpPr txBox="1"/>
          <p:nvPr/>
        </p:nvSpPr>
        <p:spPr>
          <a:xfrm>
            <a:off x="914400" y="4563160"/>
            <a:ext cx="83058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Dos pássaros se aquietando no ninho</a:t>
            </a:r>
          </a:p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A brisa da primavera surpreende</a:t>
            </a:r>
          </a:p>
        </p:txBody>
      </p:sp>
    </p:spTree>
    <p:extLst>
      <p:ext uri="{BB962C8B-B14F-4D97-AF65-F5344CB8AC3E}">
        <p14:creationId xmlns:p14="http://schemas.microsoft.com/office/powerpoint/2010/main" val="20224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B977DF2-F84A-4BBE-8A6D-D66913BE00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3474" y="1200150"/>
            <a:ext cx="9477376" cy="464343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6E115666-1400-423B-97F5-77397202AF88}"/>
              </a:ext>
            </a:extLst>
          </p:cNvPr>
          <p:cNvSpPr txBox="1"/>
          <p:nvPr/>
        </p:nvSpPr>
        <p:spPr>
          <a:xfrm>
            <a:off x="866775" y="4397037"/>
            <a:ext cx="718185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Entrando pela janela…</a:t>
            </a:r>
          </a:p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É hora de pensar nos pastores</a:t>
            </a:r>
          </a:p>
        </p:txBody>
      </p:sp>
    </p:spTree>
    <p:extLst>
      <p:ext uri="{BB962C8B-B14F-4D97-AF65-F5344CB8AC3E}">
        <p14:creationId xmlns:p14="http://schemas.microsoft.com/office/powerpoint/2010/main" val="243838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flythrough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6758E63-0B47-4F1D-A080-D7E0D7ACE9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049" y="1228725"/>
            <a:ext cx="9382125" cy="45815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06C8752-BF80-428F-AA05-10494EF26C5A}"/>
              </a:ext>
            </a:extLst>
          </p:cNvPr>
          <p:cNvSpPr txBox="1"/>
          <p:nvPr/>
        </p:nvSpPr>
        <p:spPr>
          <a:xfrm>
            <a:off x="771525" y="4534585"/>
            <a:ext cx="86106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Nos Magos e na estrela Guia</a:t>
            </a:r>
          </a:p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Na longa caminhada rumo à Belém!</a:t>
            </a:r>
          </a:p>
        </p:txBody>
      </p:sp>
    </p:spTree>
    <p:extLst>
      <p:ext uri="{BB962C8B-B14F-4D97-AF65-F5344CB8AC3E}">
        <p14:creationId xmlns:p14="http://schemas.microsoft.com/office/powerpoint/2010/main" val="2312513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flythrough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FF5B5FD-7A35-4CB5-9285-EDE32C771D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25" y="1200151"/>
            <a:ext cx="9620250" cy="463391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2B44C780-7D23-4E97-A44E-DC47870E3FA9}"/>
              </a:ext>
            </a:extLst>
          </p:cNvPr>
          <p:cNvSpPr txBox="1"/>
          <p:nvPr/>
        </p:nvSpPr>
        <p:spPr>
          <a:xfrm>
            <a:off x="219075" y="4458385"/>
            <a:ext cx="60960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No pequeno bosque</a:t>
            </a:r>
          </a:p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A cigarra canta</a:t>
            </a:r>
          </a:p>
        </p:txBody>
      </p:sp>
    </p:spTree>
    <p:extLst>
      <p:ext uri="{BB962C8B-B14F-4D97-AF65-F5344CB8AC3E}">
        <p14:creationId xmlns:p14="http://schemas.microsoft.com/office/powerpoint/2010/main" val="2302140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flythrough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A8451F6-226C-413B-BE1D-C1293E70F7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74" y="1190626"/>
            <a:ext cx="9496426" cy="4672012"/>
          </a:xfrm>
          <a:prstGeom prst="rect">
            <a:avLst/>
          </a:prstGeom>
          <a:effectLst>
            <a:softEdge rad="9652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FC81C3C-52D4-4D12-ADD1-EF73FD56076B}"/>
              </a:ext>
            </a:extLst>
          </p:cNvPr>
          <p:cNvSpPr txBox="1"/>
          <p:nvPr/>
        </p:nvSpPr>
        <p:spPr>
          <a:xfrm>
            <a:off x="714375" y="4525060"/>
            <a:ext cx="60960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Seu </a:t>
            </a:r>
            <a:r>
              <a:rPr lang="pt-PT" sz="4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etridente</a:t>
            </a:r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 som</a:t>
            </a:r>
          </a:p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Envolve com ternura</a:t>
            </a:r>
          </a:p>
        </p:txBody>
      </p:sp>
    </p:spTree>
    <p:extLst>
      <p:ext uri="{BB962C8B-B14F-4D97-AF65-F5344CB8AC3E}">
        <p14:creationId xmlns:p14="http://schemas.microsoft.com/office/powerpoint/2010/main" val="1069710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flythrough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9404A19-FD55-43D2-AD14-BCD50F248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574" y="1257301"/>
            <a:ext cx="9420226" cy="459581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49B02CC-061B-4B58-A0EC-0835642DB213}"/>
              </a:ext>
            </a:extLst>
          </p:cNvPr>
          <p:cNvSpPr txBox="1"/>
          <p:nvPr/>
        </p:nvSpPr>
        <p:spPr>
          <a:xfrm>
            <a:off x="742950" y="4534585"/>
            <a:ext cx="75438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Doces lembranças da infância</a:t>
            </a:r>
          </a:p>
          <a:p>
            <a:pPr algn="ctr"/>
            <a:r>
              <a:rPr lang="pt-PT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BLANCA" panose="02000000000000000000" pitchFamily="2" charset="0"/>
              </a:rPr>
              <a:t>Reportam à doçura da poesia</a:t>
            </a:r>
          </a:p>
        </p:txBody>
      </p:sp>
    </p:spTree>
    <p:extLst>
      <p:ext uri="{BB962C8B-B14F-4D97-AF65-F5344CB8AC3E}">
        <p14:creationId xmlns:p14="http://schemas.microsoft.com/office/powerpoint/2010/main" val="3171809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flythrough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CACC9103-5800-4D1B-B6E6-1A32A8F86DD8}"/>
              </a:ext>
            </a:extLst>
          </p:cNvPr>
          <p:cNvSpPr txBox="1"/>
          <p:nvPr/>
        </p:nvSpPr>
        <p:spPr>
          <a:xfrm>
            <a:off x="3238026" y="569626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Texto:Cema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Raizer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Música:Peter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Cetera-You're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The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Inspiration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5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C692D41-CC15-4752-9952-F5D0AE4F6F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1240" y="1216404"/>
            <a:ext cx="1733984" cy="22125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26658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flythrough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Profundidade">
  <a:themeElements>
    <a:clrScheme name="Profundidade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Profundidade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fundidad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Profundidade</Template>
  <TotalTime>54</TotalTime>
  <Words>138</Words>
  <Application>Microsoft Office PowerPoint</Application>
  <PresentationFormat>Ecrã Panorâmico</PresentationFormat>
  <Paragraphs>33</Paragraphs>
  <Slides>13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13</vt:i4>
      </vt:variant>
    </vt:vector>
  </HeadingPairs>
  <TitlesOfParts>
    <vt:vector size="18" baseType="lpstr">
      <vt:lpstr>AR BLANCA</vt:lpstr>
      <vt:lpstr>AR CENA</vt:lpstr>
      <vt:lpstr>Arial</vt:lpstr>
      <vt:lpstr>Corbel</vt:lpstr>
      <vt:lpstr>Profundidade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8</cp:revision>
  <dcterms:created xsi:type="dcterms:W3CDTF">2021-01-26T23:38:58Z</dcterms:created>
  <dcterms:modified xsi:type="dcterms:W3CDTF">2021-01-27T00:40:14Z</dcterms:modified>
</cp:coreProperties>
</file>