
<file path=[Content_Types].xml><?xml version="1.0" encoding="utf-8"?>
<Types xmlns="http://schemas.openxmlformats.org/package/2006/content-types">
  <Default Extension="bin" ContentType="audio/unknown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1"/>
  </p:sldMasterIdLst>
  <p:sldIdLst>
    <p:sldId id="272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4" r:id="rId13"/>
    <p:sldId id="283" r:id="rId14"/>
    <p:sldId id="285" r:id="rId15"/>
    <p:sldId id="286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zx0UXG/7j45+ZVoBJ/s9w==" hashData="aJt0fZwlKplKFXXUZIyZx4sjuetbB6L0L9CwP1AqUQdTm9uKT49PIClIr0iCY4jowVambu135NLwDWJEEIbhL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9839" autoAdjust="0"/>
  </p:normalViewPr>
  <p:slideViewPr>
    <p:cSldViewPr snapToGrid="0" snapToObjects="1">
      <p:cViewPr varScale="1">
        <p:scale>
          <a:sx n="111" d="100"/>
          <a:sy n="111" d="100"/>
        </p:scale>
        <p:origin x="510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3E9FA08B-2B35-B04B-BFC6-033181867864}" type="datetimeFigureOut">
              <a:rPr lang="en-US" smtClean="0"/>
              <a:t>12/31/2018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BAE2E49B-464C-E844-B120-FC89E466FE6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36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A08B-2B35-B04B-BFC6-033181867864}" type="datetimeFigureOut">
              <a:rPr lang="en-US" smtClean="0"/>
              <a:t>12/31/2018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E49B-464C-E844-B120-FC89E466FE6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08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A08B-2B35-B04B-BFC6-033181867864}" type="datetimeFigureOut">
              <a:rPr lang="en-US" smtClean="0"/>
              <a:t>12/31/2018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E49B-464C-E844-B120-FC89E466FE6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527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A08B-2B35-B04B-BFC6-033181867864}" type="datetimeFigureOut">
              <a:rPr lang="en-US" smtClean="0"/>
              <a:t>12/31/2018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E49B-464C-E844-B120-FC89E466FE6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25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A08B-2B35-B04B-BFC6-033181867864}" type="datetimeFigureOut">
              <a:rPr lang="en-US" smtClean="0"/>
              <a:t>12/31/2018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E49B-464C-E844-B120-FC89E466FE6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43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A08B-2B35-B04B-BFC6-033181867864}" type="datetimeFigureOut">
              <a:rPr lang="en-US" smtClean="0"/>
              <a:t>12/31/2018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E49B-464C-E844-B120-FC89E466FE6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76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A08B-2B35-B04B-BFC6-033181867864}" type="datetimeFigureOut">
              <a:rPr lang="en-US" smtClean="0"/>
              <a:t>12/31/2018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E49B-464C-E844-B120-FC89E466FE6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030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A08B-2B35-B04B-BFC6-033181867864}" type="datetimeFigureOut">
              <a:rPr lang="en-US" smtClean="0"/>
              <a:t>12/31/2018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E49B-464C-E844-B120-FC89E466FE6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98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A08B-2B35-B04B-BFC6-033181867864}" type="datetimeFigureOut">
              <a:rPr lang="en-US" smtClean="0"/>
              <a:t>12/31/2018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E49B-464C-E844-B120-FC89E466FE6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77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A08B-2B35-B04B-BFC6-033181867864}" type="datetimeFigureOut">
              <a:rPr lang="en-US" smtClean="0"/>
              <a:t>12/31/2018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E49B-464C-E844-B120-FC89E466FE6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17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A08B-2B35-B04B-BFC6-033181867864}" type="datetimeFigureOut">
              <a:rPr lang="en-US" smtClean="0"/>
              <a:t>12/31/2018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E49B-464C-E844-B120-FC89E466FE6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10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A08B-2B35-B04B-BFC6-033181867864}" type="datetimeFigureOut">
              <a:rPr lang="en-US" smtClean="0"/>
              <a:t>12/31/2018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E49B-464C-E844-B120-FC89E466FE6E}" type="slidenum">
              <a:rPr lang="en-US" smtClean="0"/>
              <a:t>‹nº›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5863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A08B-2B35-B04B-BFC6-033181867864}" type="datetimeFigureOut">
              <a:rPr lang="en-US" smtClean="0"/>
              <a:t>12/31/2018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E49B-464C-E844-B120-FC89E466FE6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20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A08B-2B35-B04B-BFC6-033181867864}" type="datetimeFigureOut">
              <a:rPr lang="en-US" smtClean="0"/>
              <a:t>12/31/2018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E49B-464C-E844-B120-FC89E466FE6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396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A08B-2B35-B04B-BFC6-033181867864}" type="datetimeFigureOut">
              <a:rPr lang="en-US" smtClean="0"/>
              <a:t>12/31/2018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E49B-464C-E844-B120-FC89E466FE6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80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A08B-2B35-B04B-BFC6-033181867864}" type="datetimeFigureOut">
              <a:rPr lang="en-US" smtClean="0"/>
              <a:t>12/31/2018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E49B-464C-E844-B120-FC89E466FE6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517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A08B-2B35-B04B-BFC6-033181867864}" type="datetimeFigureOut">
              <a:rPr lang="en-US" smtClean="0"/>
              <a:t>12/31/2018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2E49B-464C-E844-B120-FC89E466FE6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316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FA08B-2B35-B04B-BFC6-033181867864}" type="datetimeFigureOut">
              <a:rPr lang="en-US" smtClean="0"/>
              <a:t>12/31/2018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2E49B-464C-E844-B120-FC89E466FE6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455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 xmlns:p14="http://schemas.microsoft.com/office/powerpoint/2010/main">
    <mc:Choice Requires="p14">
      <p:transition spd="slow" p14:dur="6000">
        <p14:ripple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bin"/><Relationship Id="rId3" Type="http://schemas.openxmlformats.org/officeDocument/2006/relationships/image" Target="../media/image3.png"/><Relationship Id="rId7" Type="http://schemas.openxmlformats.org/officeDocument/2006/relationships/image" Target="../media/image7.gif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1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18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3" Type="http://schemas.openxmlformats.org/officeDocument/2006/relationships/image" Target="../media/image32.png"/><Relationship Id="rId7" Type="http://schemas.openxmlformats.org/officeDocument/2006/relationships/hyperlink" Target="http://www.youtube.com/user/olgagomeslopes" TargetMode="External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olgalopesslid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Rectangle 3"/>
          <p:cNvSpPr/>
          <p:nvPr/>
        </p:nvSpPr>
        <p:spPr>
          <a:xfrm>
            <a:off x="8260967" y="67148"/>
            <a:ext cx="237917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fld id="{2A076864-EF3E-574D-AF52-76A3CD3E1D44}" type="datetime5">
              <a:rPr lang="pt-PT" sz="4000" b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 Antiqua"/>
                <a:cs typeface="Book Antiqua"/>
              </a:rPr>
              <a:t>31-dez-18</a:t>
            </a:fld>
            <a:endParaRPr lang="pt-PT" sz="4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 Antiqua"/>
              <a:cs typeface="Book Antiqua"/>
            </a:endParaRPr>
          </a:p>
          <a:p>
            <a:pPr algn="ctr"/>
            <a:fld id="{B6833CE3-33CB-D64E-B4A4-111E4A1CD07C}" type="datetime11">
              <a:rPr lang="pt-PT" sz="4000" b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 Antiqua"/>
                <a:cs typeface="Book Antiqua"/>
              </a:rPr>
              <a:t>17:32:10</a:t>
            </a:fld>
            <a:endParaRPr lang="pt-PT" sz="4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 Antiqua"/>
              <a:cs typeface="Book Antiqua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23" y="267563"/>
            <a:ext cx="1219200" cy="12192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42" y="2407778"/>
            <a:ext cx="1219200" cy="12192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998" y="1287567"/>
            <a:ext cx="1219200" cy="121920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0"/>
            <a:ext cx="1219200" cy="12192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451" y="3546916"/>
            <a:ext cx="1219200" cy="121920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66" y="1431421"/>
            <a:ext cx="1219200" cy="121920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124" y="2498222"/>
            <a:ext cx="1219200" cy="121920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5152" y="1888622"/>
            <a:ext cx="1219200" cy="121920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449" y="2589377"/>
            <a:ext cx="3333750" cy="3122414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273" y="1138368"/>
            <a:ext cx="685800" cy="609600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8312" y="304800"/>
            <a:ext cx="6858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032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ripple/>
        <p:sndAc>
          <p:stSnd loop="1">
            <p:snd r:embed="rId2" name="Mariah Carey-I'll Be There.wav"/>
          </p:stSnd>
        </p:sndAc>
      </p:transition>
    </mc:Choice>
    <mc:Fallback xmlns="">
      <p:transition spd="slow" advTm="8000">
        <p:fade/>
        <p:sndAc>
          <p:stSnd loop="1">
            <p:snd r:embed="rId8" name="Mariah Carey-I'll Be The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4" y="194210"/>
            <a:ext cx="12135356" cy="6663790"/>
          </a:xfrm>
          <a:prstGeom prst="rect">
            <a:avLst/>
          </a:prstGeom>
        </p:spPr>
      </p:pic>
      <p:sp>
        <p:nvSpPr>
          <p:cNvPr id="3" name="Rectangle 1"/>
          <p:cNvSpPr/>
          <p:nvPr/>
        </p:nvSpPr>
        <p:spPr>
          <a:xfrm>
            <a:off x="705803" y="4713228"/>
            <a:ext cx="605599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Dentro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de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alguns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dias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, um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Ano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Novo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vai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chegar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a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esta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estação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.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6208" y="633068"/>
            <a:ext cx="1974791" cy="61712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96" y="476907"/>
            <a:ext cx="1974791" cy="61712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809" y="1250190"/>
            <a:ext cx="1974791" cy="617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67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45578" y="4297588"/>
            <a:ext cx="71938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Se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não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puder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ser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o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maquinista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seja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o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seu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mais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divertido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passageiro</a:t>
            </a:r>
            <a:endParaRPr lang="en-US" sz="36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cs typeface="Book Antiqua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70" y="64806"/>
            <a:ext cx="1219200" cy="12192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724" y="1800197"/>
            <a:ext cx="1219200" cy="12192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0595" y="-242915"/>
            <a:ext cx="1219200" cy="12192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262" y="1284006"/>
            <a:ext cx="685800" cy="6096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3598" y="1131606"/>
            <a:ext cx="685800" cy="6096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785" y="366685"/>
            <a:ext cx="1952625" cy="18192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882" y="1129122"/>
            <a:ext cx="1952625" cy="1819275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75" y="1200122"/>
            <a:ext cx="1952625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51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44234" y="1551229"/>
            <a:ext cx="691869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Procure um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lugar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próximo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à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janela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desfrute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cada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uma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das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paisagens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que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o tempo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lhe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oferecer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,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66" y="1431421"/>
            <a:ext cx="1219200" cy="12192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5689" y="254951"/>
            <a:ext cx="1219200" cy="12192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3724" y="3249953"/>
            <a:ext cx="1219200" cy="12192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0751" y="163853"/>
            <a:ext cx="1471238" cy="147123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386" y="1122860"/>
            <a:ext cx="1974791" cy="617122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6584" y="4009914"/>
            <a:ext cx="1974791" cy="617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39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83" y="476917"/>
            <a:ext cx="1952625" cy="1819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356" y="2519362"/>
            <a:ext cx="1952625" cy="1819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430" y="219485"/>
            <a:ext cx="1952625" cy="181927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5133" y="2038760"/>
            <a:ext cx="1952625" cy="18192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281" y="219484"/>
            <a:ext cx="1952625" cy="1819275"/>
          </a:xfrm>
          <a:prstGeom prst="rect">
            <a:avLst/>
          </a:prstGeom>
        </p:spPr>
      </p:pic>
      <p:sp>
        <p:nvSpPr>
          <p:cNvPr id="11" name="Rectangle 2"/>
          <p:cNvSpPr/>
          <p:nvPr/>
        </p:nvSpPr>
        <p:spPr>
          <a:xfrm>
            <a:off x="2973936" y="5310644"/>
            <a:ext cx="6665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Com o prazer de quem realiza a primeira viagem.</a:t>
            </a:r>
          </a:p>
        </p:txBody>
      </p:sp>
    </p:spTree>
    <p:extLst>
      <p:ext uri="{BB962C8B-B14F-4D97-AF65-F5344CB8AC3E}">
        <p14:creationId xmlns:p14="http://schemas.microsoft.com/office/powerpoint/2010/main" val="3532781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Rectangle 2"/>
          <p:cNvSpPr/>
          <p:nvPr/>
        </p:nvSpPr>
        <p:spPr>
          <a:xfrm>
            <a:off x="3947014" y="4847155"/>
            <a:ext cx="429797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Não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se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assuste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</a:p>
          <a:p>
            <a:pPr algn="r"/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com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os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abismos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,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53" y="134061"/>
            <a:ext cx="1222226" cy="122222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163" y="615828"/>
            <a:ext cx="740459" cy="74045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3423" y="219653"/>
            <a:ext cx="1374627" cy="1374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89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Rectangle 2"/>
          <p:cNvSpPr/>
          <p:nvPr/>
        </p:nvSpPr>
        <p:spPr>
          <a:xfrm>
            <a:off x="5996198" y="1092043"/>
            <a:ext cx="56344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Nem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com as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curvas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que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não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lhe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deixam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ver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os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caminhos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que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estão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por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vir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6299" y="221968"/>
            <a:ext cx="1139989" cy="103340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8457" y="2130921"/>
            <a:ext cx="385006" cy="61600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997" y="1588767"/>
            <a:ext cx="1139989" cy="103340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28" y="438912"/>
            <a:ext cx="1838445" cy="1666558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556" y="85550"/>
            <a:ext cx="1401985" cy="130624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654" y="2006614"/>
            <a:ext cx="1952625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73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2"/>
          <p:cNvSpPr/>
          <p:nvPr/>
        </p:nvSpPr>
        <p:spPr>
          <a:xfrm>
            <a:off x="2148866" y="4848901"/>
            <a:ext cx="612591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Procure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curtir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a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viagem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da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vida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observando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cada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arbusto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,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058" y="1829512"/>
            <a:ext cx="952500" cy="1524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821" y="1274035"/>
            <a:ext cx="1323975" cy="13906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81" y="1340978"/>
            <a:ext cx="952500" cy="1524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7040" y="2477568"/>
            <a:ext cx="952500" cy="15240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967" y="3045507"/>
            <a:ext cx="385006" cy="616009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0694" y="3176196"/>
            <a:ext cx="385006" cy="616009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726" y="2812991"/>
            <a:ext cx="385006" cy="616009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5453" y="3034477"/>
            <a:ext cx="385006" cy="616009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0459" y="3351028"/>
            <a:ext cx="385006" cy="61600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799" y="3716716"/>
            <a:ext cx="385006" cy="616009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5061" y="3960628"/>
            <a:ext cx="385006" cy="616009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0694" y="4233123"/>
            <a:ext cx="385006" cy="616009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893" y="3792205"/>
            <a:ext cx="385006" cy="616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64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3970" y="4688927"/>
            <a:ext cx="60665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Cada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riacho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beirais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de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estrada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e tons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mutantes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de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paisagem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77" y="492899"/>
            <a:ext cx="3260634" cy="101894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5634" y="321222"/>
            <a:ext cx="2885630" cy="119062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851" y="1119161"/>
            <a:ext cx="1473437" cy="460449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5277" y="2991402"/>
            <a:ext cx="1473437" cy="46044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079" y="3494250"/>
            <a:ext cx="1473437" cy="460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72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76399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16764" y="5271130"/>
            <a:ext cx="470994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Desdobre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o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mapa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e</a:t>
            </a:r>
          </a:p>
          <a:p>
            <a:pPr algn="r"/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planeje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roteiros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499" y="0"/>
            <a:ext cx="1905000" cy="1905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764" y="568195"/>
            <a:ext cx="1905000" cy="1905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1469" y="853155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508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76628" y="4683723"/>
            <a:ext cx="716992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Preste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atenção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em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cada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ponto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de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parada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, e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fique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atento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ao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apito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da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partida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. 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674" y="1931127"/>
            <a:ext cx="2343150" cy="2124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430" y="222903"/>
            <a:ext cx="952500" cy="1524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027" y="55862"/>
            <a:ext cx="952500" cy="1524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9205" y="2000988"/>
            <a:ext cx="2019574" cy="631117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92" y="1969806"/>
            <a:ext cx="2019574" cy="631117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9462" y="4034090"/>
            <a:ext cx="2019574" cy="631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08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079"/>
            <a:ext cx="12192000" cy="6743035"/>
          </a:xfrm>
          <a:prstGeom prst="rect">
            <a:avLst/>
          </a:prstGeom>
        </p:spPr>
      </p:pic>
      <p:sp>
        <p:nvSpPr>
          <p:cNvPr id="3" name="Rectangle 1"/>
          <p:cNvSpPr/>
          <p:nvPr/>
        </p:nvSpPr>
        <p:spPr>
          <a:xfrm>
            <a:off x="7492034" y="1040737"/>
            <a:ext cx="436690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E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quando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decidir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descer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na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estação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onde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a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esperança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lhe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acenou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não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hesite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440" y="380008"/>
            <a:ext cx="895261" cy="81155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804" y="2164655"/>
            <a:ext cx="895261" cy="81155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284" y="276034"/>
            <a:ext cx="895261" cy="811558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420" y="775816"/>
            <a:ext cx="895261" cy="811558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234" y="126629"/>
            <a:ext cx="895261" cy="811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04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836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40443"/>
          </a:xfrm>
          <a:prstGeom prst="rect">
            <a:avLst/>
          </a:prstGeom>
        </p:spPr>
      </p:pic>
      <p:sp>
        <p:nvSpPr>
          <p:cNvPr id="6" name="Rectangle 2"/>
          <p:cNvSpPr/>
          <p:nvPr/>
        </p:nvSpPr>
        <p:spPr>
          <a:xfrm>
            <a:off x="989628" y="4923702"/>
            <a:ext cx="471956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Desembarque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nela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</a:p>
          <a:p>
            <a:pPr algn="r"/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os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seus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sonhos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... 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338" y="1084604"/>
            <a:ext cx="1219200" cy="12192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569" y="1852251"/>
            <a:ext cx="685800" cy="6096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045" y="2911980"/>
            <a:ext cx="1219200" cy="12192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892" y="1735052"/>
            <a:ext cx="685800" cy="6096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4083" y="3545337"/>
            <a:ext cx="685800" cy="60960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510" y="1163069"/>
            <a:ext cx="1219200" cy="121920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4150" y="2947844"/>
            <a:ext cx="1219200" cy="12192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6935" y="1772669"/>
            <a:ext cx="6858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75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Rectangle 2"/>
          <p:cNvSpPr/>
          <p:nvPr/>
        </p:nvSpPr>
        <p:spPr>
          <a:xfrm>
            <a:off x="4640366" y="3145418"/>
            <a:ext cx="576912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Desejo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que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a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sua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viagem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pelos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dias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do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próximo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ano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,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seja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de </a:t>
            </a:r>
          </a:p>
          <a:p>
            <a:pPr algn="ctr"/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PRIMEIRA CLASSE </a:t>
            </a:r>
          </a:p>
          <a:p>
            <a:pPr algn="ctr"/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Feliz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Ano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cs typeface="Book Antiqua"/>
              </a:rPr>
              <a:t> Novo!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7914" y="136510"/>
            <a:ext cx="2343150" cy="212407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406" y="436548"/>
            <a:ext cx="952500" cy="1524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312" y="128140"/>
            <a:ext cx="3810000" cy="2132445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17" y="3429000"/>
            <a:ext cx="3857625" cy="305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26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798" y="1367326"/>
            <a:ext cx="4648911" cy="34695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-51827" y="1572299"/>
            <a:ext cx="680600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r>
              <a:rPr lang="pt-PT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Autor Desconhecido</a:t>
            </a:r>
          </a:p>
          <a:p>
            <a:r>
              <a:rPr lang="pt-PT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 </a:t>
            </a:r>
            <a:r>
              <a:rPr lang="en-US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Mariah Carey - I'll Be There </a:t>
            </a:r>
            <a:endParaRPr lang="pt-PT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r>
              <a:rPr lang="pt-PT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r>
              <a:rPr lang="pt-PT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endParaRPr lang="pt-PT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r>
              <a:rPr lang="pt-PT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endParaRPr lang="pt-PT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r>
              <a:rPr lang="pt-PT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www.sergrasan.com/olgalopesslides</a:t>
            </a:r>
            <a:endParaRPr lang="pt-PT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endParaRPr lang="pt-PT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r>
              <a:rPr lang="pt-PT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7"/>
              </a:rPr>
              <a:t>www.youtube.com/user/olgagomeslopes</a:t>
            </a:r>
            <a:endParaRPr lang="pt-PT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170C7470-F2F8-4061-9400-A1E9350D7A9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7246" b="6503"/>
          <a:stretch/>
        </p:blipFill>
        <p:spPr>
          <a:xfrm>
            <a:off x="10048788" y="712027"/>
            <a:ext cx="1546374" cy="20962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540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0">
        <p14:ripple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o">
  <a:themeElements>
    <a:clrScheme name="Circuito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o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o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Ano Novo</Template>
  <TotalTime>8</TotalTime>
  <Words>217</Words>
  <Application>Microsoft Office PowerPoint</Application>
  <PresentationFormat>Ecrã Panorâmico</PresentationFormat>
  <Paragraphs>31</Paragraphs>
  <Slides>15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15</vt:i4>
      </vt:variant>
    </vt:vector>
  </HeadingPairs>
  <TitlesOfParts>
    <vt:vector size="20" baseType="lpstr">
      <vt:lpstr>Arial</vt:lpstr>
      <vt:lpstr>Book Antiqua</vt:lpstr>
      <vt:lpstr>Bookman Old Style</vt:lpstr>
      <vt:lpstr>Tw Cen MT</vt:lpstr>
      <vt:lpstr>Circuito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</cp:revision>
  <dcterms:created xsi:type="dcterms:W3CDTF">2018-12-31T17:31:48Z</dcterms:created>
  <dcterms:modified xsi:type="dcterms:W3CDTF">2018-12-31T17:39:51Z</dcterms:modified>
</cp:coreProperties>
</file>