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4" r:id="rId2"/>
    <p:sldId id="266" r:id="rId3"/>
    <p:sldId id="260" r:id="rId4"/>
    <p:sldId id="257" r:id="rId5"/>
    <p:sldId id="258" r:id="rId6"/>
    <p:sldId id="259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b862ZPPpdnqhPGEFPpI1A==" hashData="zVlDufCBEEHnOAR3ALMfV8rnvfKgU7DkeF1SqGohym1TDMllc78aB8pHIMMy3mr/Lnw4wQ5PWjxfuE+r2TxD4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1684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349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7881124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9468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836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2019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3452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6927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524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644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667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C9D1FCD-8020-482B-85EC-8FF63887D81F}" type="datetimeFigureOut">
              <a:rPr lang="pt-PT" smtClean="0"/>
              <a:t>05-10-2018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E6B833D-1368-46D5-A3A7-39699D69CBA6}" type="slidenum">
              <a:rPr lang="pt-PT" smtClean="0"/>
              <a:t>‹#›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424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prism isContent="1" isInverted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EC8966-3A49-4EB3-8AF9-AD10D9E09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15D617-1B75-4C42-90DE-4EAAED3C3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45479F-79D4-4FDF-B7AA-226993501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4A6A10-EC24-42F1-9793-8074CA1F7D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B6A20B-0324-449B-8499-88B87DEBC2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C1944C-8903-43A4-A6ED-7999921E3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55D54F3-BAFA-45C9-A328-1E57CEEC55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748" y="526388"/>
            <a:ext cx="8358504" cy="580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5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isContent="1" isInverted="1"/>
        <p:sndAc>
          <p:stSnd loop="1">
            <p:snd r:embed="rId2" name="Roxette- Must Have Been Love.wav"/>
          </p:stSnd>
        </p:sndAc>
      </p:transition>
    </mc:Choice>
    <mc:Fallback xmlns="">
      <p:transition spd="slow" advTm="2000">
        <p:fade/>
        <p:sndAc>
          <p:stSnd loop="1">
            <p:snd r:embed="rId5" name="Roxette- Must Have Been Lo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964629-8251-44F5-A86C-BC31DDB6FF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2308681-3A5E-428E-8499-ED5BFF675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402D0D0-BF26-42FC-B182-0EC0FA7CA5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324EF1-A5B6-4ACD-B35E-17D5366C16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A0B8F5-0C0E-45BC-855E-23F41B9DD9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85E8ADE-BA7E-469D-BB0A-0B94EEDA7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29E8CB-F1C5-433F-89AE-19191A3F4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307" y="1343024"/>
            <a:ext cx="4514850" cy="46291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477785-3D9E-465B-9544-E88619491D46}"/>
              </a:ext>
            </a:extLst>
          </p:cNvPr>
          <p:cNvSpPr txBox="1"/>
          <p:nvPr/>
        </p:nvSpPr>
        <p:spPr>
          <a:xfrm>
            <a:off x="2114572" y="3414712"/>
            <a:ext cx="36118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PT" sz="44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A idade  do amor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DD75496-2A81-4B98-861F-CA9398F40A59}"/>
              </a:ext>
            </a:extLst>
          </p:cNvPr>
          <p:cNvSpPr/>
          <p:nvPr/>
        </p:nvSpPr>
        <p:spPr>
          <a:xfrm>
            <a:off x="1969724" y="4703177"/>
            <a:ext cx="45148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Eda Carneiro da Rocha</a:t>
            </a:r>
          </a:p>
          <a:p>
            <a:pPr algn="ctr"/>
            <a:r>
              <a:rPr lang="pt-PT" sz="36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" Poeta Amor"</a:t>
            </a:r>
          </a:p>
        </p:txBody>
      </p:sp>
    </p:spTree>
    <p:extLst>
      <p:ext uri="{BB962C8B-B14F-4D97-AF65-F5344CB8AC3E}">
        <p14:creationId xmlns:p14="http://schemas.microsoft.com/office/powerpoint/2010/main" val="122356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64B12F6-7511-4B8E-8B63-DCC68C22A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E1EA4F-B86A-4D38-AB34-9326B7780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AC70B4-9721-4344-964E-DAE638116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2CAD2E7-E0A6-49C6-9C35-8113F1060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9FB81C-E377-4B09-8AAD-05E32BFA6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DC4F259-C8AB-4718-8D23-FD81EECC4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3356740-9F88-4D81-973D-FF0370B2EC23}"/>
              </a:ext>
            </a:extLst>
          </p:cNvPr>
          <p:cNvSpPr/>
          <p:nvPr/>
        </p:nvSpPr>
        <p:spPr>
          <a:xfrm>
            <a:off x="2689466" y="2477005"/>
            <a:ext cx="32886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Terá o Amor Idade?</a:t>
            </a:r>
          </a:p>
          <a:p>
            <a:pPr algn="ctr"/>
            <a:r>
              <a:rPr lang="pt-PT" sz="32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Esta Idade cronológica exigida por todos</a:t>
            </a:r>
          </a:p>
          <a:p>
            <a:pPr algn="ctr"/>
            <a:r>
              <a:rPr lang="pt-PT" sz="3200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Querendo nos impedir de Amar.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DF691BC-B02E-4F18-AF3F-4ECAB3E4C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7350" y="666397"/>
            <a:ext cx="5868979" cy="6163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A16285-F513-4D9D-BE6D-1590F7905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A29C79-7B86-43DB-AD1F-ED3289F97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49EA09-C99B-4E3E-AF42-240E402A9B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C24B60-B5F4-4FCB-80B5-40E9ABA5C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3ACA86-4D8E-474C-AEE0-2C29B442F4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DFB5DD-20C7-4ADD-A92E-609738BC1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B50AA7B-00DC-4BCA-9F59-15B82500932F}"/>
              </a:ext>
            </a:extLst>
          </p:cNvPr>
          <p:cNvSpPr/>
          <p:nvPr/>
        </p:nvSpPr>
        <p:spPr>
          <a:xfrm>
            <a:off x="1571637" y="2000250"/>
            <a:ext cx="36619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Não!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O Amor não tem 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e nunca terá Idade.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O Amor é um sentimento solo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Nasce na alma e coração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E nos pega de supetão</a:t>
            </a:r>
            <a:endParaRPr lang="pt-PT" sz="3200" b="1" dirty="0">
              <a:ln w="0">
                <a:solidFill>
                  <a:schemeClr val="tx1"/>
                </a:solidFill>
              </a:ln>
              <a:latin typeface="AR CENA" panose="02000000000000000000" pitchFamily="2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6FD83F1-2BD3-4180-8365-AF3EC4AE89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755" y="640787"/>
            <a:ext cx="6181719" cy="55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71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rism isContent="1" isInverted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42E781-C960-4B38-9901-5086DE544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7F976D-133E-4EFF-A58E-2C268532B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5AD1A9-2C47-48DC-B8C8-8F67DA79E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F098A6-4440-4590-AEA9-D2F3126512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A0DE45-4D0A-4499-827F-956D11C3A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1F50B3-4C89-4929-869B-7FE02F4E3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5F79FF7-3B25-43FD-9419-542FCBFE9AF5}"/>
              </a:ext>
            </a:extLst>
          </p:cNvPr>
          <p:cNvSpPr/>
          <p:nvPr/>
        </p:nvSpPr>
        <p:spPr>
          <a:xfrm>
            <a:off x="2382601" y="2319182"/>
            <a:ext cx="31908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Falo do Amor que quando chega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Quebra todas as barreiras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Sem nos deixar dizer " Não "!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DC5DD2-C355-4C63-B68D-182812183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0355" y="1043797"/>
            <a:ext cx="4938919" cy="516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1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48C60C-4C2C-40C9-AC86-ACB66CBC9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E54A2A5-D3E1-4606-B7B8-2B2AF04DB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5E1AA1-4864-42D6-A911-4665D5C5B2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93A608-922C-4B06-9277-AC1FF99812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524373-94E0-4A5A-AEED-33848FAD22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E6C107-FD07-4F64-B0CE-90B10E6540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B8C374-473A-484C-9113-3863CC2408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95250"/>
            <a:ext cx="5895985" cy="67627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CA806A9-9371-4872-9B3C-374E2390E88C}"/>
              </a:ext>
            </a:extLst>
          </p:cNvPr>
          <p:cNvSpPr/>
          <p:nvPr/>
        </p:nvSpPr>
        <p:spPr>
          <a:xfrm>
            <a:off x="2133605" y="1697735"/>
            <a:ext cx="415289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Amor sem Idade, sem hora, sem limitação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Braços que se procuram num aconchego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Bocas frementes que se alcançam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Para ter enfim aquele beijo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Que não é mais uma Ilusão.</a:t>
            </a:r>
            <a:endParaRPr lang="pt-PT" sz="3200" b="1" dirty="0">
              <a:ln w="0">
                <a:solidFill>
                  <a:schemeClr val="tx1"/>
                </a:solidFill>
              </a:ln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12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9000">
        <p14:prism isContent="1"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9BC03C-33C0-45FB-9219-35F368653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3A5B9B1-094E-4CB1-894B-CD3E1904E2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9F673C-5198-4639-91DA-41EDDE2AB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F9ABBF-6CC2-4F09-AEF1-CE797D5B8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387566-EF12-4C53-BB33-B2994263A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DB36B4-C4CF-40EA-8CD0-8843D5543E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E05711E-A1AA-4302-AC99-E01F4EE8C5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950" y="1524000"/>
            <a:ext cx="6520539" cy="5290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83817B0-9236-447E-A4CA-050A40D3E77C}"/>
              </a:ext>
            </a:extLst>
          </p:cNvPr>
          <p:cNvSpPr/>
          <p:nvPr/>
        </p:nvSpPr>
        <p:spPr>
          <a:xfrm>
            <a:off x="900386" y="277177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O Amor não tem Idade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É só segui-lo como um farol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Amá-lo como um raio de sol!</a:t>
            </a:r>
          </a:p>
        </p:txBody>
      </p:sp>
    </p:spTree>
    <p:extLst>
      <p:ext uri="{BB962C8B-B14F-4D97-AF65-F5344CB8AC3E}">
        <p14:creationId xmlns:p14="http://schemas.microsoft.com/office/powerpoint/2010/main" val="346984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isContent="1" isInverted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3F80F3-AEBA-4B2F-ADA1-92C6A83DD1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CDD737-7467-403F-B5E4-0BCA537C6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08C81C6-7F98-4181-971A-982177C4F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B69967E-382C-49BE-9DA0-1BA232941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14C2AD-B336-4F6B-B344-23956311D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2695C8-4F50-46E7-AC80-446DDEF49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829E0AC-6D32-4D54-A886-9D94A277ECBC}"/>
              </a:ext>
            </a:extLst>
          </p:cNvPr>
          <p:cNvSpPr/>
          <p:nvPr/>
        </p:nvSpPr>
        <p:spPr>
          <a:xfrm>
            <a:off x="1926117" y="2876103"/>
            <a:ext cx="4874913" cy="1077218"/>
          </a:xfrm>
          <a:prstGeom prst="rect">
            <a:avLst/>
          </a:prstGeom>
          <a:effectLst>
            <a:softEdge rad="0"/>
          </a:effectLst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Não!</a:t>
            </a:r>
          </a:p>
          <a:p>
            <a:pPr algn="ctr"/>
            <a:r>
              <a:rPr lang="pt-PT" sz="32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</a:rPr>
              <a:t>O Amor não tem Idade!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98E8130-238F-420A-A239-0FBEEBA39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080" y="4000500"/>
            <a:ext cx="2198015" cy="19954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2BF766-F99D-4F87-82F7-DFE3517238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5025" y="857250"/>
            <a:ext cx="4533900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00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prism isContent="1" isInverted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751214-10F0-4B89-BE43-F97F9AD035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2" y="952498"/>
            <a:ext cx="2857500" cy="78105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844B81-5C76-47CF-896B-2AEE479DC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28696" y="5010150"/>
            <a:ext cx="2857500" cy="78105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414627-7DC4-4594-A6CB-FB480B6AA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038224" y="3038474"/>
            <a:ext cx="2857500" cy="7810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E3DE82-26DC-43EC-801B-C4AE57CCA1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10854" y="1152525"/>
            <a:ext cx="2857500" cy="4952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8A9E354-D667-430B-8B88-2A8B93920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5181601"/>
            <a:ext cx="2857500" cy="495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D0FA40-31C9-413F-B891-0B77595BE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648957" y="3167063"/>
            <a:ext cx="2857500" cy="495298"/>
          </a:xfrm>
          <a:prstGeom prst="rect">
            <a:avLst/>
          </a:prstGeom>
        </p:spPr>
      </p:pic>
      <p:sp>
        <p:nvSpPr>
          <p:cNvPr id="8" name="CaixaDeTexto 1">
            <a:extLst>
              <a:ext uri="{FF2B5EF4-FFF2-40B4-BE49-F238E27FC236}">
                <a16:creationId xmlns:a16="http://schemas.microsoft.com/office/drawing/2014/main" id="{10BEF65F-C8ED-4078-8EAC-7E3C51FAA91F}"/>
              </a:ext>
            </a:extLst>
          </p:cNvPr>
          <p:cNvSpPr txBox="1"/>
          <p:nvPr/>
        </p:nvSpPr>
        <p:spPr>
          <a:xfrm>
            <a:off x="2838160" y="197434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Texto:Eda Carneiro da Rocha</a:t>
            </a: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" Poeta Amor"</a:t>
            </a: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 err="1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Roxette</a:t>
            </a:r>
            <a:r>
              <a:rPr lang="en-US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- Must Have Been Love</a:t>
            </a:r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0">
                <a:solidFill>
                  <a:schemeClr val="tx1"/>
                </a:solidFill>
              </a:ln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0">
                  <a:solidFill>
                    <a:schemeClr val="tx1"/>
                  </a:solidFill>
                </a:ln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 CENA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0">
                <a:solidFill>
                  <a:schemeClr val="tx1"/>
                </a:solidFill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48C0FE4-651D-4352-B04E-B611F91ADF4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38" b="17262"/>
          <a:stretch/>
        </p:blipFill>
        <p:spPr>
          <a:xfrm>
            <a:off x="1780917" y="1006773"/>
            <a:ext cx="1559662" cy="203583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B6D4520-AD94-4850-915A-4A35A41A9C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034" y="590550"/>
            <a:ext cx="1568103" cy="209010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6924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prism isContent="1" isInverted="1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Badg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idade  do amor.De Eda Carneiro da Rocha- Poeta Amor</Template>
  <TotalTime>3</TotalTime>
  <Words>186</Words>
  <Application>Microsoft Office PowerPoint</Application>
  <PresentationFormat>Widescreen</PresentationFormat>
  <Paragraphs>37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 CENA</vt:lpstr>
      <vt:lpstr>Arial</vt:lpstr>
      <vt:lpstr>Cambria Math</vt:lpstr>
      <vt:lpstr>Gill Sans MT</vt:lpstr>
      <vt:lpstr>Impact</vt:lpstr>
      <vt:lpstr>Badge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</cp:revision>
  <dcterms:created xsi:type="dcterms:W3CDTF">2018-10-05T19:52:22Z</dcterms:created>
  <dcterms:modified xsi:type="dcterms:W3CDTF">2018-10-05T19:55:42Z</dcterms:modified>
</cp:coreProperties>
</file>