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57" r:id="rId4"/>
    <p:sldId id="258" r:id="rId5"/>
    <p:sldId id="260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tTyIw1bNmdfCxGGyB7PSQ==" hashData="tImgZU3lVAS1e1/LeKaAOWwO9Jhy6dwIRMxkkzvynxrjmNiUNqHwzr5wV8o0o7R1bPTANhsJftUJZ2JPn7ViE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EFCB9-192E-46D0-B58D-D8412F2F8AB1}" type="datetimeFigureOut">
              <a:rPr lang="pt-PT" smtClean="0"/>
              <a:t>10-07-2018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BCCD-9831-4283-BD5B-AED7FEA0540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95240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EFCB9-192E-46D0-B58D-D8412F2F8AB1}" type="datetimeFigureOut">
              <a:rPr lang="pt-PT" smtClean="0"/>
              <a:t>10-07-2018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BCCD-9831-4283-BD5B-AED7FEA0540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55595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EFCB9-192E-46D0-B58D-D8412F2F8AB1}" type="datetimeFigureOut">
              <a:rPr lang="pt-PT" smtClean="0"/>
              <a:t>10-07-2018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BCCD-9831-4283-BD5B-AED7FEA0540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45591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EFCB9-192E-46D0-B58D-D8412F2F8AB1}" type="datetimeFigureOut">
              <a:rPr lang="pt-PT" smtClean="0"/>
              <a:t>10-07-2018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BCCD-9831-4283-BD5B-AED7FEA0540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97906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EFCB9-192E-46D0-B58D-D8412F2F8AB1}" type="datetimeFigureOut">
              <a:rPr lang="pt-PT" smtClean="0"/>
              <a:t>10-07-2018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BCCD-9831-4283-BD5B-AED7FEA0540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68345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EFCB9-192E-46D0-B58D-D8412F2F8AB1}" type="datetimeFigureOut">
              <a:rPr lang="pt-PT" smtClean="0"/>
              <a:t>10-07-2018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BCCD-9831-4283-BD5B-AED7FEA0540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47241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EFCB9-192E-46D0-B58D-D8412F2F8AB1}" type="datetimeFigureOut">
              <a:rPr lang="pt-PT" smtClean="0"/>
              <a:t>10-07-2018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BCCD-9831-4283-BD5B-AED7FEA0540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4495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EFCB9-192E-46D0-B58D-D8412F2F8AB1}" type="datetimeFigureOut">
              <a:rPr lang="pt-PT" smtClean="0"/>
              <a:t>10-07-2018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BCCD-9831-4283-BD5B-AED7FEA0540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43133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EFCB9-192E-46D0-B58D-D8412F2F8AB1}" type="datetimeFigureOut">
              <a:rPr lang="pt-PT" smtClean="0"/>
              <a:t>10-07-2018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BCCD-9831-4283-BD5B-AED7FEA0540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6832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EFCB9-192E-46D0-B58D-D8412F2F8AB1}" type="datetimeFigureOut">
              <a:rPr lang="pt-PT" smtClean="0"/>
              <a:t>10-07-2018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BCCD-9831-4283-BD5B-AED7FEA0540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96922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EFCB9-192E-46D0-B58D-D8412F2F8AB1}" type="datetimeFigureOut">
              <a:rPr lang="pt-PT" smtClean="0"/>
              <a:t>10-07-2018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BCCD-9831-4283-BD5B-AED7FEA0540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10826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EEFCB9-192E-46D0-B58D-D8412F2F8AB1}" type="datetimeFigureOut">
              <a:rPr lang="pt-PT" smtClean="0"/>
              <a:t>10-07-2018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73BCCD-9831-4283-BD5B-AED7FEA0540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973761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7.png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c/olga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Relationship Id="rId9" Type="http://schemas.openxmlformats.org/officeDocument/2006/relationships/image" Target="../media/image1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3707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2000">
        <p:sndAc>
          <p:stSnd>
            <p:snd r:embed="rId2" name="Max (Maximiano de Sousa) - Noite .wav"/>
          </p:stSnd>
        </p:sndAc>
      </p:transition>
    </mc:Choice>
    <mc:Fallback>
      <p:transition advTm="2000">
        <p:sndAc>
          <p:stSnd>
            <p:snd r:embed="rId2" name="Max (Maximiano de Sousa) - Noite 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5" name="Retângulo 4"/>
          <p:cNvSpPr/>
          <p:nvPr/>
        </p:nvSpPr>
        <p:spPr>
          <a:xfrm>
            <a:off x="844887" y="4028129"/>
            <a:ext cx="4927952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pt-PT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No silêncio da noite</a:t>
            </a:r>
          </a:p>
        </p:txBody>
      </p:sp>
      <p:sp>
        <p:nvSpPr>
          <p:cNvPr id="6" name="Retângulo 5"/>
          <p:cNvSpPr/>
          <p:nvPr/>
        </p:nvSpPr>
        <p:spPr>
          <a:xfrm>
            <a:off x="6311813" y="4859126"/>
            <a:ext cx="3610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4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Eugénio </a:t>
            </a:r>
            <a:r>
              <a:rPr lang="pt-PT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de Sá</a:t>
            </a:r>
          </a:p>
        </p:txBody>
      </p:sp>
    </p:spTree>
    <p:extLst>
      <p:ext uri="{BB962C8B-B14F-4D97-AF65-F5344CB8AC3E}">
        <p14:creationId xmlns:p14="http://schemas.microsoft.com/office/powerpoint/2010/main" val="1223613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14:flythrough hasBounce="1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6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479898" y="0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pt-PT" dirty="0"/>
          </a:p>
          <a:p>
            <a:endParaRPr lang="pt-PT" dirty="0"/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Somos respeitados pelos silêncios que sabemos guardar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,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não pelos gritos que soltamos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.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E. Sá</a:t>
            </a:r>
          </a:p>
        </p:txBody>
      </p:sp>
    </p:spTree>
    <p:extLst>
      <p:ext uri="{BB962C8B-B14F-4D97-AF65-F5344CB8AC3E}">
        <p14:creationId xmlns:p14="http://schemas.microsoft.com/office/powerpoint/2010/main" val="322335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31900"/>
          </a:effectLst>
        </p:spPr>
      </p:pic>
      <p:sp>
        <p:nvSpPr>
          <p:cNvPr id="3" name="Retângulo 2"/>
          <p:cNvSpPr/>
          <p:nvPr/>
        </p:nvSpPr>
        <p:spPr>
          <a:xfrm>
            <a:off x="1337840" y="588683"/>
            <a:ext cx="55435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E, se isso ainda for possível…</a:t>
            </a:r>
          </a:p>
        </p:txBody>
      </p:sp>
    </p:spTree>
    <p:extLst>
      <p:ext uri="{BB962C8B-B14F-4D97-AF65-F5344CB8AC3E}">
        <p14:creationId xmlns:p14="http://schemas.microsoft.com/office/powerpoint/2010/main" val="1768291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14:flythrough hasBounce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165370" y="277877"/>
            <a:ext cx="71368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Que esquecido fique o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recordar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das palavras que foram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cruciais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Pra maltratando, nos desassossegar.</a:t>
            </a:r>
          </a:p>
        </p:txBody>
      </p:sp>
    </p:spTree>
    <p:extLst>
      <p:ext uri="{BB962C8B-B14F-4D97-AF65-F5344CB8AC3E}">
        <p14:creationId xmlns:p14="http://schemas.microsoft.com/office/powerpoint/2010/main" val="1226147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609247" y="819106"/>
            <a:ext cx="64828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Se não, que Deus se apiede de nós.</a:t>
            </a:r>
          </a:p>
        </p:txBody>
      </p:sp>
    </p:spTree>
    <p:extLst>
      <p:ext uri="{BB962C8B-B14F-4D97-AF65-F5344CB8AC3E}">
        <p14:creationId xmlns:p14="http://schemas.microsoft.com/office/powerpoint/2010/main" val="3810654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14:flythrough hasBounce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1147609" y="1872733"/>
            <a:ext cx="374173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No silêncio da noite</a:t>
            </a:r>
          </a:p>
        </p:txBody>
      </p:sp>
    </p:spTree>
    <p:extLst>
      <p:ext uri="{BB962C8B-B14F-4D97-AF65-F5344CB8AC3E}">
        <p14:creationId xmlns:p14="http://schemas.microsoft.com/office/powerpoint/2010/main" val="4111411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14:flythrough hasBounce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4659549" y="1134390"/>
            <a:ext cx="665371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É no silêncio da noite que a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gente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Sente mais forte bater o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coração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0199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flythrough hasBounce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57300"/>
          </a:effectLst>
        </p:spPr>
      </p:pic>
      <p:sp>
        <p:nvSpPr>
          <p:cNvPr id="3" name="Retângulo 2"/>
          <p:cNvSpPr/>
          <p:nvPr/>
        </p:nvSpPr>
        <p:spPr>
          <a:xfrm>
            <a:off x="437745" y="307539"/>
            <a:ext cx="489301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Torna-se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, então, latente a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nostalgia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Num’alma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 triste, carente de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afeição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Lembrada de quem disse que nos queria.</a:t>
            </a:r>
          </a:p>
        </p:txBody>
      </p:sp>
    </p:spTree>
    <p:extLst>
      <p:ext uri="{BB962C8B-B14F-4D97-AF65-F5344CB8AC3E}">
        <p14:creationId xmlns:p14="http://schemas.microsoft.com/office/powerpoint/2010/main" val="3650952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lythrough hasBounce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1977956" y="642423"/>
            <a:ext cx="686448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É no silêncio da noite que a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gente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Sente maior a dor do abandono</a:t>
            </a:r>
          </a:p>
        </p:txBody>
      </p:sp>
    </p:spTree>
    <p:extLst>
      <p:ext uri="{BB962C8B-B14F-4D97-AF65-F5344CB8AC3E}">
        <p14:creationId xmlns:p14="http://schemas.microsoft.com/office/powerpoint/2010/main" val="4056420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flythrough hasBounce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3018815" y="258421"/>
            <a:ext cx="756487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Tornada chama que cá dentro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queima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Num corpo que não tem mais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dono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Plo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 abandono de quem não o reclama.</a:t>
            </a:r>
          </a:p>
        </p:txBody>
      </p:sp>
    </p:spTree>
    <p:extLst>
      <p:ext uri="{BB962C8B-B14F-4D97-AF65-F5344CB8AC3E}">
        <p14:creationId xmlns:p14="http://schemas.microsoft.com/office/powerpoint/2010/main" val="3389273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lythrough hasBounce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4954620" y="610929"/>
            <a:ext cx="664074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É no silêncio da noite que a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gente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 Solta os gemidos surdos à razão </a:t>
            </a:r>
          </a:p>
        </p:txBody>
      </p:sp>
    </p:spTree>
    <p:extLst>
      <p:ext uri="{BB962C8B-B14F-4D97-AF65-F5344CB8AC3E}">
        <p14:creationId xmlns:p14="http://schemas.microsoft.com/office/powerpoint/2010/main" val="228932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flythrough hasBounce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432520" y="457058"/>
            <a:ext cx="501154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E o corpo revolta-se, irrequieto, quente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;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Aos poucos vai perdendo a exaltação.</a:t>
            </a:r>
          </a:p>
        </p:txBody>
      </p:sp>
    </p:spTree>
    <p:extLst>
      <p:ext uri="{BB962C8B-B14F-4D97-AF65-F5344CB8AC3E}">
        <p14:creationId xmlns:p14="http://schemas.microsoft.com/office/powerpoint/2010/main" val="58242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479898" y="5087965"/>
            <a:ext cx="66699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É no silêncio da noite que a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gente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Então desiste d’alguma empolgação</a:t>
            </a:r>
          </a:p>
        </p:txBody>
      </p:sp>
    </p:spTree>
    <p:extLst>
      <p:ext uri="{BB962C8B-B14F-4D97-AF65-F5344CB8AC3E}">
        <p14:creationId xmlns:p14="http://schemas.microsoft.com/office/powerpoint/2010/main" val="3788566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flythrough hasBounce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81064" y="282501"/>
            <a:ext cx="52886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E adormecemos num sono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descontente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Que nos recusa o sonho ao coração.</a:t>
            </a:r>
          </a:p>
        </p:txBody>
      </p:sp>
    </p:spTree>
    <p:extLst>
      <p:ext uri="{BB962C8B-B14F-4D97-AF65-F5344CB8AC3E}">
        <p14:creationId xmlns:p14="http://schemas.microsoft.com/office/powerpoint/2010/main" val="2474183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/>
          <p:cNvSpPr txBox="1"/>
          <p:nvPr/>
        </p:nvSpPr>
        <p:spPr>
          <a:xfrm>
            <a:off x="2498781" y="273320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do Texto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: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Eugénio de Sá 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Música:Max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(Maximiano de Sousa) - Noite 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lopesolg@gmail.com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6"/>
              </a:rPr>
              <a:t>www.youtube.com/c/olgalopes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7"/>
              </a:rPr>
              <a:t>www.sergrasan.com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8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26" b="12222"/>
          <a:stretch/>
        </p:blipFill>
        <p:spPr>
          <a:xfrm>
            <a:off x="620769" y="470349"/>
            <a:ext cx="2032000" cy="29229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9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353606" y="531734"/>
            <a:ext cx="1921934" cy="24475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03725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14:flythrough hasBounce="1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214</Words>
  <Application>Microsoft Office PowerPoint</Application>
  <PresentationFormat>Ecrã Panorâmico</PresentationFormat>
  <Paragraphs>42</Paragraphs>
  <Slides>16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16</vt:i4>
      </vt:variant>
    </vt:vector>
  </HeadingPairs>
  <TitlesOfParts>
    <vt:vector size="23" baseType="lpstr">
      <vt:lpstr>AR BLANCA</vt:lpstr>
      <vt:lpstr>AR ESSENCE</vt:lpstr>
      <vt:lpstr>Arial</vt:lpstr>
      <vt:lpstr>Calibri</vt:lpstr>
      <vt:lpstr>Calibri Light</vt:lpstr>
      <vt:lpstr>Cambria Math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8</cp:revision>
  <dcterms:created xsi:type="dcterms:W3CDTF">2018-07-10T17:53:04Z</dcterms:created>
  <dcterms:modified xsi:type="dcterms:W3CDTF">2018-07-10T18:53:55Z</dcterms:modified>
</cp:coreProperties>
</file>