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62" r:id="rId4"/>
    <p:sldId id="263" r:id="rId5"/>
    <p:sldId id="259" r:id="rId6"/>
    <p:sldId id="258" r:id="rId7"/>
    <p:sldId id="261" r:id="rId8"/>
    <p:sldId id="260" r:id="rId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TMQUA4fKi9og/KFV2rxw==" hashData="kH9cx26oI2mvru3EpqwqbpY+R5FqqWy7pmrkUaSlWiaHwmM7SsgeFGFWntIwszO/q1x4ulgupJDk9WVdcDaQ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5699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024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767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8084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29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90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964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894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053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3500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119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936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228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92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9280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3752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907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D5BC59A-8350-4325-A087-10062BCF0A55}" type="datetimeFigureOut">
              <a:rPr lang="pt-PT" smtClean="0"/>
              <a:t>17-04-2018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0A2C019F-DEF0-419F-8D0F-B30BBAF0E5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7526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ripple dir="ru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4366">
            <a:off x="186915" y="338111"/>
            <a:ext cx="10738805" cy="4149443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7" name="Retângulo 6"/>
          <p:cNvSpPr/>
          <p:nvPr/>
        </p:nvSpPr>
        <p:spPr>
          <a:xfrm rot="21423656">
            <a:off x="3174460" y="460158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ESSENCE" panose="02000000000000000000" pitchFamily="2" charset="0"/>
              </a:rPr>
              <a:t>O sono do poeta</a:t>
            </a:r>
          </a:p>
          <a:p>
            <a:pPr algn="ctr"/>
            <a:r>
              <a:rPr lang="pt-PT" sz="3600" b="1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ESSENCE" panose="02000000000000000000" pitchFamily="2" charset="0"/>
              </a:rPr>
              <a:t>        Eugénio de Sá</a:t>
            </a:r>
            <a:endParaRPr lang="pt-PT" sz="36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5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 dir="ru"/>
        <p:sndAc>
          <p:stSnd loop="1">
            <p:snd r:embed="rId2" name="Ennio Morricone-La Califfa.wav"/>
          </p:stSnd>
        </p:sndAc>
      </p:transition>
    </mc:Choice>
    <mc:Fallback>
      <p:transition spd="slow" advTm="12000">
        <p:fade/>
        <p:sndAc>
          <p:stSnd loop="1">
            <p:snd r:embed="rId2" name="Ennio Morricone-La Califf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2708">
            <a:off x="151645" y="297489"/>
            <a:ext cx="10716161" cy="4250107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Retângulo 2"/>
          <p:cNvSpPr/>
          <p:nvPr/>
        </p:nvSpPr>
        <p:spPr>
          <a:xfrm rot="21396872">
            <a:off x="3674172" y="4659951"/>
            <a:ext cx="66991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poeta é sonhador, e a sonhar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ele enche a alma e os olhos de mar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998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1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14029">
            <a:off x="104963" y="372047"/>
            <a:ext cx="10832658" cy="4175537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Retângulo 2"/>
          <p:cNvSpPr/>
          <p:nvPr/>
        </p:nvSpPr>
        <p:spPr>
          <a:xfrm rot="21421598">
            <a:off x="3843865" y="4669943"/>
            <a:ext cx="701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chora, e ri, e sente essa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extasia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que sentidos lhe trazem ao seu sono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1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18663">
            <a:off x="164239" y="373255"/>
            <a:ext cx="10760223" cy="4129549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Retângulo 2"/>
          <p:cNvSpPr/>
          <p:nvPr/>
        </p:nvSpPr>
        <p:spPr>
          <a:xfrm rot="21444281">
            <a:off x="3962399" y="4618336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enquanto dorme de tudo ele é dono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;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até do mar e dos cheiros de maresia.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36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6461">
            <a:off x="217172" y="439618"/>
            <a:ext cx="10728415" cy="3979232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Retângulo 2"/>
          <p:cNvSpPr/>
          <p:nvPr/>
        </p:nvSpPr>
        <p:spPr>
          <a:xfrm rot="21427116">
            <a:off x="3970866" y="4576002"/>
            <a:ext cx="668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Antes de adormecer ele olha 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céu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leva-o consigo para o breu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4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92228">
            <a:off x="158631" y="391087"/>
            <a:ext cx="10844721" cy="3959158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3" name="Retângulo 2"/>
          <p:cNvSpPr/>
          <p:nvPr/>
        </p:nvSpPr>
        <p:spPr>
          <a:xfrm rot="21404753">
            <a:off x="4175724" y="4499803"/>
            <a:ext cx="6908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das utopias que habitam o seu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sono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a sua noite mais lhe parece dia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87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9381">
            <a:off x="180936" y="437425"/>
            <a:ext cx="10801028" cy="3962400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4" name="Retângulo 3"/>
          <p:cNvSpPr/>
          <p:nvPr/>
        </p:nvSpPr>
        <p:spPr>
          <a:xfrm rot="21449801">
            <a:off x="4267199" y="4567534"/>
            <a:ext cx="6900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as estrelas da sua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fantasia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vão deixá-lo nunca ao abandono.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22067" y="5084232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9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84296" flipH="1">
            <a:off x="8385330" y="159176"/>
            <a:ext cx="1706057" cy="211869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aixaDeTexto 3"/>
          <p:cNvSpPr txBox="1"/>
          <p:nvPr/>
        </p:nvSpPr>
        <p:spPr>
          <a:xfrm rot="21398136">
            <a:off x="1508126" y="215175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 Eugénio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de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Sá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Ennio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Morricone-La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Califfa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 rot="21448590">
            <a:off x="966381" y="581664"/>
            <a:ext cx="1506821" cy="20173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-45668" y="5524498"/>
            <a:ext cx="4162425" cy="838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5679">
            <a:off x="7049912" y="5058417"/>
            <a:ext cx="416242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80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ripple dir="ru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 Principal">
  <a:themeElements>
    <a:clrScheme name="Evento Principal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Evento Principal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 Principal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Evento Principal</Template>
  <TotalTime>127</TotalTime>
  <Words>122</Words>
  <Application>Microsoft Office PowerPoint</Application>
  <PresentationFormat>Ecrã Panorâmico</PresentationFormat>
  <Paragraphs>25</Paragraphs>
  <Slides>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8</vt:i4>
      </vt:variant>
    </vt:vector>
  </HeadingPairs>
  <TitlesOfParts>
    <vt:vector size="13" baseType="lpstr">
      <vt:lpstr>AR ESSENCE</vt:lpstr>
      <vt:lpstr>Arial</vt:lpstr>
      <vt:lpstr>Cambria Math</vt:lpstr>
      <vt:lpstr>Impact</vt:lpstr>
      <vt:lpstr>Evento Principal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2018-04-17T20:50:22Z</dcterms:created>
  <dcterms:modified xsi:type="dcterms:W3CDTF">2018-04-17T22:59:37Z</dcterms:modified>
</cp:coreProperties>
</file>