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62" r:id="rId3"/>
    <p:sldId id="263" r:id="rId4"/>
    <p:sldId id="260" r:id="rId5"/>
    <p:sldId id="277" r:id="rId6"/>
    <p:sldId id="266" r:id="rId7"/>
    <p:sldId id="279" r:id="rId8"/>
    <p:sldId id="267" r:id="rId9"/>
    <p:sldId id="268" r:id="rId10"/>
    <p:sldId id="283" r:id="rId11"/>
    <p:sldId id="282" r:id="rId12"/>
    <p:sldId id="269" r:id="rId13"/>
    <p:sldId id="270" r:id="rId14"/>
    <p:sldId id="271" r:id="rId15"/>
    <p:sldId id="272" r:id="rId16"/>
    <p:sldId id="284" r:id="rId17"/>
    <p:sldId id="275" r:id="rId18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92YCVv+JSUmqw1gLJQB2w==" hashData="7rr9XnRY2MiYVhplfEkgHpy+k9qKOf70r51AMYlLFwLkYRqI3WPekLCHivrsYUWgc3yefQqDPP+aOsHvIXkSd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3DF0-5D5F-46D6-8705-9B676EB11C3D}" type="datetimeFigureOut">
              <a:rPr lang="pt-PT" smtClean="0"/>
              <a:t>29-01-2018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D15FD-6957-49D4-9798-5194603C3DA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38604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3DF0-5D5F-46D6-8705-9B676EB11C3D}" type="datetimeFigureOut">
              <a:rPr lang="pt-PT" smtClean="0"/>
              <a:t>29-01-2018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D15FD-6957-49D4-9798-5194603C3DA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8677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3DF0-5D5F-46D6-8705-9B676EB11C3D}" type="datetimeFigureOut">
              <a:rPr lang="pt-PT" smtClean="0"/>
              <a:t>29-01-2018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D15FD-6957-49D4-9798-5194603C3DA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61607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3DF0-5D5F-46D6-8705-9B676EB11C3D}" type="datetimeFigureOut">
              <a:rPr lang="pt-PT" smtClean="0"/>
              <a:t>29-01-2018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D15FD-6957-49D4-9798-5194603C3DA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07092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3DF0-5D5F-46D6-8705-9B676EB11C3D}" type="datetimeFigureOut">
              <a:rPr lang="pt-PT" smtClean="0"/>
              <a:t>29-01-2018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D15FD-6957-49D4-9798-5194603C3DA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65717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3DF0-5D5F-46D6-8705-9B676EB11C3D}" type="datetimeFigureOut">
              <a:rPr lang="pt-PT" smtClean="0"/>
              <a:t>29-01-2018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D15FD-6957-49D4-9798-5194603C3DA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56926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3DF0-5D5F-46D6-8705-9B676EB11C3D}" type="datetimeFigureOut">
              <a:rPr lang="pt-PT" smtClean="0"/>
              <a:t>29-01-2018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D15FD-6957-49D4-9798-5194603C3DA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91480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3DF0-5D5F-46D6-8705-9B676EB11C3D}" type="datetimeFigureOut">
              <a:rPr lang="pt-PT" smtClean="0"/>
              <a:t>29-01-2018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D15FD-6957-49D4-9798-5194603C3DA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1700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3DF0-5D5F-46D6-8705-9B676EB11C3D}" type="datetimeFigureOut">
              <a:rPr lang="pt-PT" smtClean="0"/>
              <a:t>29-01-2018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D15FD-6957-49D4-9798-5194603C3DA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73218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3DF0-5D5F-46D6-8705-9B676EB11C3D}" type="datetimeFigureOut">
              <a:rPr lang="pt-PT" smtClean="0"/>
              <a:t>29-01-2018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D15FD-6957-49D4-9798-5194603C3DA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34770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3DF0-5D5F-46D6-8705-9B676EB11C3D}" type="datetimeFigureOut">
              <a:rPr lang="pt-PT" smtClean="0"/>
              <a:t>29-01-2018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D15FD-6957-49D4-9798-5194603C3DA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09700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5000" b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F3DF0-5D5F-46D6-8705-9B676EB11C3D}" type="datetimeFigureOut">
              <a:rPr lang="pt-PT" smtClean="0"/>
              <a:t>29-01-2018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ED15FD-6957-49D4-9798-5194603C3DA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6622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user/olgagomes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912642" y="5250934"/>
            <a:ext cx="60869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6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disciplina do amor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89207">
            <a:off x="5168050" y="2621197"/>
            <a:ext cx="3214380" cy="2196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14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7000">
        <p:sndAc>
          <p:stSnd loop="1">
            <p:snd r:embed="rId2" name="Shania Twain - From This Moment On.wav"/>
          </p:stSnd>
        </p:sndAc>
      </p:transition>
    </mc:Choice>
    <mc:Fallback>
      <p:transition advTm="7000">
        <p:sndAc>
          <p:stSnd loop="1">
            <p:snd r:embed="rId2" name="Shania Twain - From This Moment 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1168400" y="356570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Lygia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Fagundes Telles escreveu um lindo texto chamado “A disciplina do amor”, sobre um cachorro que aguarda, até a sua morte, pela chegada de seu dono, que havia morrido na guerra.</a:t>
            </a:r>
          </a:p>
        </p:txBody>
      </p:sp>
    </p:spTree>
    <p:extLst>
      <p:ext uri="{BB962C8B-B14F-4D97-AF65-F5344CB8AC3E}">
        <p14:creationId xmlns:p14="http://schemas.microsoft.com/office/powerpoint/2010/main" val="1207198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4953001" y="143934"/>
            <a:ext cx="723899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Esse tema, aliás, inspirou o filme “Sempre ao seu lado”, com Richard Gere, e baseia-se na história do cão japonês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Hachiko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, que esperou por seu dono, na estação de trem, até morrer.</a:t>
            </a:r>
          </a:p>
        </p:txBody>
      </p:sp>
    </p:spTree>
    <p:extLst>
      <p:ext uri="{BB962C8B-B14F-4D97-AF65-F5344CB8AC3E}">
        <p14:creationId xmlns:p14="http://schemas.microsoft.com/office/powerpoint/2010/main" val="2399535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/>
          <p:cNvSpPr/>
          <p:nvPr/>
        </p:nvSpPr>
        <p:spPr>
          <a:xfrm>
            <a:off x="0" y="0"/>
            <a:ext cx="61298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há quem não se emocione por uma prova tão linda de amor, por parte, inclusive, de um ser que se julgava irracional. </a:t>
            </a:r>
          </a:p>
        </p:txBody>
      </p:sp>
    </p:spTree>
    <p:extLst>
      <p:ext uri="{BB962C8B-B14F-4D97-AF65-F5344CB8AC3E}">
        <p14:creationId xmlns:p14="http://schemas.microsoft.com/office/powerpoint/2010/main" val="15834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/>
          <p:cNvSpPr/>
          <p:nvPr/>
        </p:nvSpPr>
        <p:spPr>
          <a:xfrm>
            <a:off x="2099732" y="4279669"/>
            <a:ext cx="88476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Para além do sentimento, porém, a verdadeira lição que esse fato nos transmite vem a ser a certeza de que o amor não se sustenta por si só, ou seja, amor requer disciplina.</a:t>
            </a:r>
          </a:p>
        </p:txBody>
      </p:sp>
    </p:spTree>
    <p:extLst>
      <p:ext uri="{BB962C8B-B14F-4D97-AF65-F5344CB8AC3E}">
        <p14:creationId xmlns:p14="http://schemas.microsoft.com/office/powerpoint/2010/main" val="2521503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/>
          <p:cNvSpPr/>
          <p:nvPr/>
        </p:nvSpPr>
        <p:spPr>
          <a:xfrm>
            <a:off x="355598" y="459307"/>
            <a:ext cx="905933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Isso quer dizer que, mesmo em se tratando de um sentimento poderoso e prazeroso, o amor requer esforço, vontade, luta e disposição.</a:t>
            </a:r>
          </a:p>
        </p:txBody>
      </p:sp>
    </p:spTree>
    <p:extLst>
      <p:ext uri="{BB962C8B-B14F-4D97-AF65-F5344CB8AC3E}">
        <p14:creationId xmlns:p14="http://schemas.microsoft.com/office/powerpoint/2010/main" val="785626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600200" y="4296602"/>
            <a:ext cx="8763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cãozinho poderia simplesmente desistir de ir esperar pelo dono, vencido pelo cansaço e pelas reiteradas frustrações, porém, “disciplinadamente” (como tão bem pontua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Lygia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), </a:t>
            </a:r>
          </a:p>
        </p:txBody>
      </p:sp>
    </p:spTree>
    <p:extLst>
      <p:ext uri="{BB962C8B-B14F-4D97-AF65-F5344CB8AC3E}">
        <p14:creationId xmlns:p14="http://schemas.microsoft.com/office/powerpoint/2010/main" val="311579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4114799" y="4706036"/>
            <a:ext cx="756073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quando chegava a hora exata, lá ia o cachorro demonstrar o seu amor, esperar pelo encontro que tanto lhe fazia bem. </a:t>
            </a:r>
          </a:p>
        </p:txBody>
      </p:sp>
    </p:spTree>
    <p:extLst>
      <p:ext uri="{BB962C8B-B14F-4D97-AF65-F5344CB8AC3E}">
        <p14:creationId xmlns:p14="http://schemas.microsoft.com/office/powerpoint/2010/main" val="3061384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287866" y="3898668"/>
            <a:ext cx="7899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Ele acordava todos os dias com a esperança de rever seu dono, porque ele amava e queria amar, desejava manter o amor dentro de si. Todo dia. Todos os dias.</a:t>
            </a:r>
          </a:p>
        </p:txBody>
      </p:sp>
    </p:spTree>
    <p:extLst>
      <p:ext uri="{BB962C8B-B14F-4D97-AF65-F5344CB8AC3E}">
        <p14:creationId xmlns:p14="http://schemas.microsoft.com/office/powerpoint/2010/main" val="690655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2103966" y="4233333"/>
            <a:ext cx="79840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basta a gente amar e pronto. O amor chega e também vai embora, caso não encontre terreno fértil, caso só se encontre preguiça, ausências e indisposição. </a:t>
            </a:r>
          </a:p>
        </p:txBody>
      </p:sp>
    </p:spTree>
    <p:extLst>
      <p:ext uri="{BB962C8B-B14F-4D97-AF65-F5344CB8AC3E}">
        <p14:creationId xmlns:p14="http://schemas.microsoft.com/office/powerpoint/2010/main" val="2461347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269999" y="4234303"/>
            <a:ext cx="90000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Tudo o que dura possui luta por detrás e lutar por um amor depende de cada um, da vontade de viver e sentir a cada novo dia, renovando-se a afetividade, como se fosse sempre a primeira vez.</a:t>
            </a:r>
          </a:p>
        </p:txBody>
      </p:sp>
    </p:spTree>
    <p:extLst>
      <p:ext uri="{BB962C8B-B14F-4D97-AF65-F5344CB8AC3E}">
        <p14:creationId xmlns:p14="http://schemas.microsoft.com/office/powerpoint/2010/main" val="3264775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rism isContent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3132665" y="4519768"/>
            <a:ext cx="70950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amor tem uma força extraordinária, mas não sobrevive de promessas, nem do que já foi um dia e não é mais.</a:t>
            </a:r>
          </a:p>
        </p:txBody>
      </p:sp>
    </p:spTree>
    <p:extLst>
      <p:ext uri="{BB962C8B-B14F-4D97-AF65-F5344CB8AC3E}">
        <p14:creationId xmlns:p14="http://schemas.microsoft.com/office/powerpoint/2010/main" val="4005288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2319867" y="692835"/>
            <a:ext cx="6858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Amar é cuidar, regar, lutar, acordar com o propósito de sentir aquilo tudo que esse sentimento traz, </a:t>
            </a:r>
          </a:p>
        </p:txBody>
      </p:sp>
    </p:spTree>
    <p:extLst>
      <p:ext uri="{BB962C8B-B14F-4D97-AF65-F5344CB8AC3E}">
        <p14:creationId xmlns:p14="http://schemas.microsoft.com/office/powerpoint/2010/main" val="344011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2442633" y="4934635"/>
            <a:ext cx="73067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sempre trouxe, desde o primeiro instante em que nos arrebatou os sentidos. </a:t>
            </a:r>
          </a:p>
        </p:txBody>
      </p:sp>
    </p:spTree>
    <p:extLst>
      <p:ext uri="{BB962C8B-B14F-4D97-AF65-F5344CB8AC3E}">
        <p14:creationId xmlns:p14="http://schemas.microsoft.com/office/powerpoint/2010/main" val="125046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7205134" y="2569402"/>
            <a:ext cx="46566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preciso ter disciplina em todos os setores da vida, inclusive nos terrenos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afetivos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3893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2768600" y="4830002"/>
            <a:ext cx="685800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em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acolhemos o amor verdadeiro e que alimenta as nossas esperanças. Todo dia. Todos os dias.</a:t>
            </a:r>
          </a:p>
        </p:txBody>
      </p:sp>
    </p:spTree>
    <p:extLst>
      <p:ext uri="{BB962C8B-B14F-4D97-AF65-F5344CB8AC3E}">
        <p14:creationId xmlns:p14="http://schemas.microsoft.com/office/powerpoint/2010/main" val="9521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22" r="55779" b="19237"/>
          <a:stretch/>
        </p:blipFill>
        <p:spPr>
          <a:xfrm>
            <a:off x="719139" y="1250770"/>
            <a:ext cx="1448328" cy="272317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89207">
            <a:off x="5168050" y="2621197"/>
            <a:ext cx="3214380" cy="219606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684474" y="1772830"/>
            <a:ext cx="881274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Marcel Camargo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Shania Twain - From This </a:t>
            </a:r>
            <a:r>
              <a:rPr lang="en-US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Moment On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</a:t>
            </a:r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: Olga Lopes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www.youtube.com/user/olgagomeslopes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7"/>
              </a:rPr>
              <a:t>www.sergrasan.com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156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prism isContent="1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456</Words>
  <Application>Microsoft Office PowerPoint</Application>
  <PresentationFormat>Ecrã Panorâmico</PresentationFormat>
  <Paragraphs>27</Paragraphs>
  <Slides>17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17</vt:i4>
      </vt:variant>
    </vt:vector>
  </HeadingPairs>
  <TitlesOfParts>
    <vt:vector size="24" baseType="lpstr">
      <vt:lpstr>AR ESSENCE</vt:lpstr>
      <vt:lpstr>Arial</vt:lpstr>
      <vt:lpstr>Bookman Old Style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14</cp:revision>
  <dcterms:created xsi:type="dcterms:W3CDTF">2018-01-29T18:49:11Z</dcterms:created>
  <dcterms:modified xsi:type="dcterms:W3CDTF">2018-01-30T00:25:21Z</dcterms:modified>
</cp:coreProperties>
</file>