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82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8" r:id="rId14"/>
    <p:sldId id="257" r:id="rId15"/>
    <p:sldId id="271" r:id="rId16"/>
    <p:sldId id="274" r:id="rId17"/>
    <p:sldId id="275" r:id="rId18"/>
    <p:sldId id="269" r:id="rId19"/>
    <p:sldId id="281" r:id="rId20"/>
    <p:sldId id="26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/hO52jYXa1XTrOPWDrEog==" hashData="IV5fJmpPVArRJuTKXVq6IPMYrJQ9UDanCC1m62gkw8B2Z5L70obfQHw4pDa51q3nz/Qd+RNTJM+wip/2keHz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28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88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412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27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70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807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157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46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542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74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112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CEE7E-9AE3-445C-B3F4-FA3AAFEC514F}" type="datetimeFigureOut">
              <a:rPr lang="pt-PT" smtClean="0"/>
              <a:t>01-06-2021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47CD068-0556-4F8F-B820-4D441004D8A3}" type="slidenum">
              <a:rPr lang="pt-PT" smtClean="0"/>
              <a:t>‹#›</a:t>
            </a:fld>
            <a:endParaRPr lang="pt-PT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69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41.JPG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C7333E1-C5C6-439F-AAB6-E4D23800D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28" y="0"/>
            <a:ext cx="10006641" cy="58659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B818C5-8917-4C67-9EE1-9B001C7D9A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5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:sndAc>
          <p:stSnd loop="1">
            <p:snd r:embed="rId2" name="Demis Roussos - Rain and Tears.wav"/>
          </p:stSnd>
        </p:sndAc>
      </p:transition>
    </mc:Choice>
    <mc:Fallback xmlns="">
      <p:transition spd="slow" advTm="5000">
        <p:sndAc>
          <p:stSnd loop="1">
            <p:snd r:embed="rId5" name="Demis Roussos - Rain and Tea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1A4FFF-0548-4453-AF3E-4B357C2E5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78" y="1"/>
            <a:ext cx="10042985" cy="58142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9CFF02-DCB7-417A-B6F1-7BEF4624D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4" y="0"/>
            <a:ext cx="10067925" cy="58745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18549D-753D-415E-822C-F937D6B87B5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B18B221-D6C7-4E52-8272-C00F32BBDC1C}"/>
              </a:ext>
            </a:extLst>
          </p:cNvPr>
          <p:cNvSpPr/>
          <p:nvPr/>
        </p:nvSpPr>
        <p:spPr>
          <a:xfrm>
            <a:off x="2085219" y="5442639"/>
            <a:ext cx="750397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deixes que a dor te roube o sorriso. 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 Angela Caboz</a:t>
            </a:r>
          </a:p>
        </p:txBody>
      </p:sp>
    </p:spTree>
    <p:extLst>
      <p:ext uri="{BB962C8B-B14F-4D97-AF65-F5344CB8AC3E}">
        <p14:creationId xmlns:p14="http://schemas.microsoft.com/office/powerpoint/2010/main" val="312350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DF1B1D-2030-495C-B5B7-B38D7368F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" y="0"/>
            <a:ext cx="10048876" cy="58400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9685B6-7988-4F09-B0B3-669294F74A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" y="0"/>
            <a:ext cx="10048876" cy="58400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30630F-0E67-4374-A320-419694B24F6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46CC7E8-D443-47DF-9DFE-4D42CC3192B9}"/>
              </a:ext>
            </a:extLst>
          </p:cNvPr>
          <p:cNvSpPr/>
          <p:nvPr/>
        </p:nvSpPr>
        <p:spPr>
          <a:xfrm>
            <a:off x="1495603" y="5456750"/>
            <a:ext cx="94689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deixes que a dor te roube o sorriso.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deixes que essa ferida fique exposta ao tempo. 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08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27F18-F2F7-44E8-8E99-A20894A07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077450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C403B3-6A21-448B-9702-7CA5197505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077450" cy="5867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0CE7BA-23FD-4D43-878F-BFD23F8270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6BD7D5-9E91-4021-863A-BCC6F6D082A6}"/>
              </a:ext>
            </a:extLst>
          </p:cNvPr>
          <p:cNvSpPr/>
          <p:nvPr/>
        </p:nvSpPr>
        <p:spPr>
          <a:xfrm>
            <a:off x="2081212" y="5470408"/>
            <a:ext cx="81438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tens que guardar o sorriso numa gaveta escura, só porque a vida não é tudo o que tu queres. </a:t>
            </a:r>
          </a:p>
        </p:txBody>
      </p:sp>
    </p:spTree>
    <p:extLst>
      <p:ext uri="{BB962C8B-B14F-4D97-AF65-F5344CB8AC3E}">
        <p14:creationId xmlns:p14="http://schemas.microsoft.com/office/powerpoint/2010/main" val="184521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50FCB3-3E90-4F9A-9F8D-B010D045C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47" y="0"/>
            <a:ext cx="10096503" cy="5848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1EF68D-9829-4098-A4D0-9292B1687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49" y="0"/>
            <a:ext cx="10096502" cy="5848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1AACB0-2A8E-4A31-9C5C-9B8613DA89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0E0CA2-EB6C-4159-961F-790D75E48B55}"/>
              </a:ext>
            </a:extLst>
          </p:cNvPr>
          <p:cNvSpPr/>
          <p:nvPr/>
        </p:nvSpPr>
        <p:spPr>
          <a:xfrm>
            <a:off x="2078230" y="5460883"/>
            <a:ext cx="75452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Salta sobre esses obstáculos. </a:t>
            </a:r>
          </a:p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Não deixes que a ferida te ataque o coração.</a:t>
            </a:r>
          </a:p>
        </p:txBody>
      </p:sp>
    </p:spTree>
    <p:extLst>
      <p:ext uri="{BB962C8B-B14F-4D97-AF65-F5344CB8AC3E}">
        <p14:creationId xmlns:p14="http://schemas.microsoft.com/office/powerpoint/2010/main" val="145363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2F7293-87E5-4789-9433-4ED2279B6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925" y="0"/>
            <a:ext cx="9886950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2BC7BC-1817-4E2B-A958-45C2026001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925" y="0"/>
            <a:ext cx="9886950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6AF300-2DBA-408F-819B-8C72C333B29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0A9D857-9DF4-4F3E-A020-B2A162C6A35F}"/>
              </a:ext>
            </a:extLst>
          </p:cNvPr>
          <p:cNvSpPr/>
          <p:nvPr/>
        </p:nvSpPr>
        <p:spPr>
          <a:xfrm>
            <a:off x="653164" y="5470408"/>
            <a:ext cx="109302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Sorri. Faz do sorriso a tua melhor arma.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Poderás ser tudo aquilo que queres e não o que o mundo te impõe.</a:t>
            </a:r>
          </a:p>
        </p:txBody>
      </p:sp>
    </p:spTree>
    <p:extLst>
      <p:ext uri="{BB962C8B-B14F-4D97-AF65-F5344CB8AC3E}">
        <p14:creationId xmlns:p14="http://schemas.microsoft.com/office/powerpoint/2010/main" val="226741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E3A220-ED0F-43E0-A3CC-5FD8FC22E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1" y="0"/>
            <a:ext cx="10058400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D54CA2-B7BD-4D74-A2ED-58864F08B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1" y="0"/>
            <a:ext cx="10058400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DD17C3-D4D6-4F25-B51D-AC24FE8F51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34883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7030A4A-DE31-49CF-BA14-DBFA6F802AF7}"/>
              </a:ext>
            </a:extLst>
          </p:cNvPr>
          <p:cNvSpPr/>
          <p:nvPr/>
        </p:nvSpPr>
        <p:spPr>
          <a:xfrm>
            <a:off x="2096219" y="5470408"/>
            <a:ext cx="73146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Tristezas não pagam dividas, diz o povo,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a sua sabedoria é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bem grande. </a:t>
            </a:r>
          </a:p>
        </p:txBody>
      </p:sp>
    </p:spTree>
    <p:extLst>
      <p:ext uri="{BB962C8B-B14F-4D97-AF65-F5344CB8AC3E}">
        <p14:creationId xmlns:p14="http://schemas.microsoft.com/office/powerpoint/2010/main" val="21800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FF8637-8917-4EF2-8CAB-DD768FD98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75" y="0"/>
            <a:ext cx="10086975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6CF7C4-8917-4CC9-95C6-A345154C3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75" y="0"/>
            <a:ext cx="10086975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FD92DF-E533-4C53-9AF7-3020B23FD4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4F341CD-8791-4344-9F38-31F1728A6E8C}"/>
              </a:ext>
            </a:extLst>
          </p:cNvPr>
          <p:cNvSpPr/>
          <p:nvPr/>
        </p:nvSpPr>
        <p:spPr>
          <a:xfrm>
            <a:off x="743039" y="5461782"/>
            <a:ext cx="107916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te podes permitir a deixar de sorrir, pelo simples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facto de que algo correu de uma forma diferente do que tu querias.</a:t>
            </a:r>
          </a:p>
        </p:txBody>
      </p:sp>
    </p:spTree>
    <p:extLst>
      <p:ext uri="{BB962C8B-B14F-4D97-AF65-F5344CB8AC3E}">
        <p14:creationId xmlns:p14="http://schemas.microsoft.com/office/powerpoint/2010/main" val="41513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943679-BB48-46E7-86F7-7FBCAC6FB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67926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73B31A-BCB1-479C-9D89-30340BC77C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67926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DDDD51-D788-4055-A580-503659D361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0EDC211-3450-4B78-BAD4-E867BCB7B58D}"/>
              </a:ext>
            </a:extLst>
          </p:cNvPr>
          <p:cNvSpPr/>
          <p:nvPr/>
        </p:nvSpPr>
        <p:spPr>
          <a:xfrm>
            <a:off x="454909" y="5470408"/>
            <a:ext cx="112821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Sê mais forte que as dificuldades que passam à tua frente.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Mostra-lhes o teu sorriso e vais ver como elas se darão por vencidas.</a:t>
            </a:r>
            <a:endParaRPr lang="pt-PT" sz="3200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77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2CF478-B7CC-4572-A5F9-40DF651C5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" y="0"/>
            <a:ext cx="10067925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18BE60-6CB7-4174-8CDF-6D4BC32E6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" y="0"/>
            <a:ext cx="10067925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AF3C74-575C-4F97-AE4A-D9CFF7F840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EBC831-DECA-4946-BA62-7F0FBCB0D35C}"/>
              </a:ext>
            </a:extLst>
          </p:cNvPr>
          <p:cNvSpPr/>
          <p:nvPr/>
        </p:nvSpPr>
        <p:spPr>
          <a:xfrm>
            <a:off x="751755" y="4936812"/>
            <a:ext cx="108123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espalhes as tuas lágrimas pelo caminho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escolheste. Não pises os teus sonhos, como quem pisa as pedras frias da calçada da rua da tua vida. </a:t>
            </a:r>
          </a:p>
        </p:txBody>
      </p:sp>
    </p:spTree>
    <p:extLst>
      <p:ext uri="{BB962C8B-B14F-4D97-AF65-F5344CB8AC3E}">
        <p14:creationId xmlns:p14="http://schemas.microsoft.com/office/powerpoint/2010/main" val="110644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9287B0-4E7E-4AC8-8CBC-17E338C21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115550" cy="5867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697487-42A4-4E49-A133-51CADFC42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115550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9104DF-91B1-4B74-80B0-6C35BF9D805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D38CE1B-308A-4228-A72E-FB549658DC11}"/>
              </a:ext>
            </a:extLst>
          </p:cNvPr>
          <p:cNvSpPr/>
          <p:nvPr/>
        </p:nvSpPr>
        <p:spPr>
          <a:xfrm>
            <a:off x="1314900" y="5470408"/>
            <a:ext cx="971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continues à procura de razões para o que não tens.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caminho certo é sorrir para o que podes conquistar.</a:t>
            </a:r>
          </a:p>
        </p:txBody>
      </p:sp>
    </p:spTree>
    <p:extLst>
      <p:ext uri="{BB962C8B-B14F-4D97-AF65-F5344CB8AC3E}">
        <p14:creationId xmlns:p14="http://schemas.microsoft.com/office/powerpoint/2010/main" val="3310017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AA7F3E-5055-4D64-802E-DD9AF72FB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1" y="0"/>
            <a:ext cx="10096500" cy="5876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85DDBD-52AB-4071-A2A6-A802BBD6C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1" y="0"/>
            <a:ext cx="10096500" cy="5876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ADEE3A-B9DB-4D67-8939-3A5C8973B9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6DE43A-4399-4B20-87BF-7B0892B459CC}"/>
              </a:ext>
            </a:extLst>
          </p:cNvPr>
          <p:cNvSpPr/>
          <p:nvPr/>
        </p:nvSpPr>
        <p:spPr>
          <a:xfrm>
            <a:off x="586596" y="5475171"/>
            <a:ext cx="100965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Erraste, porque não pensaste? Não venceste.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chores, porque na verdade a vida será sempre essa batalha. </a:t>
            </a:r>
          </a:p>
        </p:txBody>
      </p:sp>
    </p:spTree>
    <p:extLst>
      <p:ext uri="{BB962C8B-B14F-4D97-AF65-F5344CB8AC3E}">
        <p14:creationId xmlns:p14="http://schemas.microsoft.com/office/powerpoint/2010/main" val="52093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0FAB89-F8F7-4B36-8798-4E6F50622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899" y="0"/>
            <a:ext cx="10077451" cy="5876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9E8CC9-CB16-41D5-9771-296030F58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899" y="0"/>
            <a:ext cx="10077451" cy="5876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0EF09E-D9B9-4DD1-A1B1-7C97D59019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42EE8AB-A6F3-4F8E-BFE3-C17CD7934520}"/>
              </a:ext>
            </a:extLst>
          </p:cNvPr>
          <p:cNvSpPr/>
          <p:nvPr/>
        </p:nvSpPr>
        <p:spPr>
          <a:xfrm>
            <a:off x="1793035" y="5475171"/>
            <a:ext cx="84768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 luta feroz que te permite ganhar umas vezes e perder outras. No fundo, serás sempre uma vencedora,</a:t>
            </a:r>
          </a:p>
        </p:txBody>
      </p:sp>
    </p:spTree>
    <p:extLst>
      <p:ext uri="{BB962C8B-B14F-4D97-AF65-F5344CB8AC3E}">
        <p14:creationId xmlns:p14="http://schemas.microsoft.com/office/powerpoint/2010/main" val="258243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9B42DB-9E06-4745-ADA6-F23C1CE12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067926" cy="58487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E8FA8-C074-4DF3-BB5F-067592467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4" y="0"/>
            <a:ext cx="10067926" cy="58487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2A5925-C083-4A37-B0BF-6AA30072FEC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0383B07-ED4D-43FD-A3FA-33C6877E22A9}"/>
              </a:ext>
            </a:extLst>
          </p:cNvPr>
          <p:cNvSpPr/>
          <p:nvPr/>
        </p:nvSpPr>
        <p:spPr>
          <a:xfrm>
            <a:off x="2150853" y="5461063"/>
            <a:ext cx="78902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a cada queda que deres, terás que aprender a levantar-te ainda mais forte.</a:t>
            </a:r>
            <a:endParaRPr lang="pt-PT" sz="3200" dirty="0"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66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7A8666-69C0-49AA-8612-2925C3A93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67925" cy="5857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77EB39-4E45-458A-B406-9AF064AA24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67925" cy="58578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93505D-9700-43F1-ABF8-A71B0F045C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9F99750-B482-4390-B4DD-CAD75529A752}"/>
              </a:ext>
            </a:extLst>
          </p:cNvPr>
          <p:cNvSpPr/>
          <p:nvPr/>
        </p:nvSpPr>
        <p:spPr>
          <a:xfrm>
            <a:off x="500332" y="5465646"/>
            <a:ext cx="109210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Dói-te o coração. Sentes a alma ferida.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Não baixes os braços. </a:t>
            </a:r>
          </a:p>
        </p:txBody>
      </p:sp>
    </p:spTree>
    <p:extLst>
      <p:ext uri="{BB962C8B-B14F-4D97-AF65-F5344CB8AC3E}">
        <p14:creationId xmlns:p14="http://schemas.microsoft.com/office/powerpoint/2010/main" val="368220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7C53DC-D994-4E5D-8392-35753DBEC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86975" cy="5876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CE6FB3-67FA-4FE2-B788-05008207B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86975" cy="5876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AE4D57-E997-44ED-9F64-EFF3B03EFE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FF5BDDD-8D54-47FA-90FA-B1CB5C28963D}"/>
              </a:ext>
            </a:extLst>
          </p:cNvPr>
          <p:cNvSpPr/>
          <p:nvPr/>
        </p:nvSpPr>
        <p:spPr>
          <a:xfrm>
            <a:off x="60239" y="5475171"/>
            <a:ext cx="109210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Abraça o novo dia e sorri com alegria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para tudo o que a vida te oferece.</a:t>
            </a:r>
          </a:p>
        </p:txBody>
      </p:sp>
    </p:spTree>
    <p:extLst>
      <p:ext uri="{BB962C8B-B14F-4D97-AF65-F5344CB8AC3E}">
        <p14:creationId xmlns:p14="http://schemas.microsoft.com/office/powerpoint/2010/main" val="102922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01BE44-16FF-40E0-83C3-C78C02B5B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086976" cy="5848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35BAD1-DBA9-4B66-8219-BACAFA67D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5" y="0"/>
            <a:ext cx="10086976" cy="5848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40A1BB-8B47-4198-AAAE-D446AA0CFE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F269702-7EC3-4C37-8654-417CD7242F71}"/>
              </a:ext>
            </a:extLst>
          </p:cNvPr>
          <p:cNvSpPr/>
          <p:nvPr/>
        </p:nvSpPr>
        <p:spPr>
          <a:xfrm>
            <a:off x="1577286" y="5460883"/>
            <a:ext cx="91612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Recolhe o que restou de ti. Junta todos esses cacos velhos e pede coragem à vida para continuares a tua luta.</a:t>
            </a:r>
          </a:p>
        </p:txBody>
      </p:sp>
    </p:spTree>
    <p:extLst>
      <p:ext uri="{BB962C8B-B14F-4D97-AF65-F5344CB8AC3E}">
        <p14:creationId xmlns:p14="http://schemas.microsoft.com/office/powerpoint/2010/main" val="2396423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C69F3F-B8EA-4728-BC07-AB092CC55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1" y="0"/>
            <a:ext cx="10077450" cy="5857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444CAF-9024-4798-9A92-8B5350D95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1" y="0"/>
            <a:ext cx="10077450" cy="58578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A97640-AF2F-45ED-84AD-73734A731C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FBFC8C-2548-4469-B9CE-0EF493EB530E}"/>
              </a:ext>
            </a:extLst>
          </p:cNvPr>
          <p:cNvSpPr/>
          <p:nvPr/>
        </p:nvSpPr>
        <p:spPr>
          <a:xfrm>
            <a:off x="1851085" y="5465646"/>
            <a:ext cx="78514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 vida espera por ti na esquina do futuro. Espera-te, igual a ti mesma, mas com,  </a:t>
            </a:r>
          </a:p>
        </p:txBody>
      </p:sp>
    </p:spTree>
    <p:extLst>
      <p:ext uri="{BB962C8B-B14F-4D97-AF65-F5344CB8AC3E}">
        <p14:creationId xmlns:p14="http://schemas.microsoft.com/office/powerpoint/2010/main" val="191789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0CB9-547C-42E4-9DC8-D3B86B93D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419" y="0"/>
            <a:ext cx="10079666" cy="58479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329613-1D2C-4C34-A5F7-3B30AFA6E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419" y="0"/>
            <a:ext cx="10079666" cy="58479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2C45C1-C8EB-42CA-9B80-556E0CA6C9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9E8C54-9419-4455-B456-3E81D480103D}"/>
              </a:ext>
            </a:extLst>
          </p:cNvPr>
          <p:cNvSpPr/>
          <p:nvPr/>
        </p:nvSpPr>
        <p:spPr>
          <a:xfrm>
            <a:off x="406879" y="5460662"/>
            <a:ext cx="113782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sorriso de fazer inveja a quem te tentou derrubar ontem. 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És única e só tens que provar que estás viva.</a:t>
            </a:r>
          </a:p>
        </p:txBody>
      </p:sp>
    </p:spTree>
    <p:extLst>
      <p:ext uri="{BB962C8B-B14F-4D97-AF65-F5344CB8AC3E}">
        <p14:creationId xmlns:p14="http://schemas.microsoft.com/office/powerpoint/2010/main" val="106587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17B09C-D52F-4488-A0FC-DC6526BA3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77450" cy="586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3F9F09-65E5-46A5-BE15-327F79158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0"/>
            <a:ext cx="10077450" cy="586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8E9361-0C80-415B-8BD0-94F60BC91E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4377"/>
          <a:stretch/>
        </p:blipFill>
        <p:spPr>
          <a:xfrm>
            <a:off x="0" y="0"/>
            <a:ext cx="12236536" cy="6150634"/>
          </a:xfrm>
          <a:prstGeom prst="rect">
            <a:avLst/>
          </a:prstGeom>
        </p:spPr>
      </p:pic>
      <p:sp>
        <p:nvSpPr>
          <p:cNvPr id="6" name="CaixaDeTexto 2">
            <a:extLst>
              <a:ext uri="{FF2B5EF4-FFF2-40B4-BE49-F238E27FC236}">
                <a16:creationId xmlns:a16="http://schemas.microsoft.com/office/drawing/2014/main" id="{15C18EAB-0550-47BE-BBA1-532F634D251B}"/>
              </a:ext>
            </a:extLst>
          </p:cNvPr>
          <p:cNvSpPr txBox="1"/>
          <p:nvPr/>
        </p:nvSpPr>
        <p:spPr>
          <a:xfrm>
            <a:off x="3267082" y="179100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Texto:Angela Caboz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Demis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Roussos - Rain and Tears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8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7" name="Imagem 1">
            <a:extLst>
              <a:ext uri="{FF2B5EF4-FFF2-40B4-BE49-F238E27FC236}">
                <a16:creationId xmlns:a16="http://schemas.microsoft.com/office/drawing/2014/main" id="{F109E471-B30E-481F-8F50-AEC859D31F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1123" y="358200"/>
            <a:ext cx="1591918" cy="20313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303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5000">
        <p14:window dir="vert"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389</TotalTime>
  <Words>426</Words>
  <Application>Microsoft Office PowerPoint</Application>
  <PresentationFormat>Widescreen</PresentationFormat>
  <Paragraphs>42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 CENA</vt:lpstr>
      <vt:lpstr>AR ESSENCE</vt:lpstr>
      <vt:lpstr>Arial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23</cp:revision>
  <dcterms:created xsi:type="dcterms:W3CDTF">2021-05-30T18:47:55Z</dcterms:created>
  <dcterms:modified xsi:type="dcterms:W3CDTF">2021-06-01T22:51:58Z</dcterms:modified>
</cp:coreProperties>
</file>