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63" r:id="rId2"/>
    <p:sldId id="277" r:id="rId3"/>
    <p:sldId id="262" r:id="rId4"/>
    <p:sldId id="259" r:id="rId5"/>
    <p:sldId id="264" r:id="rId6"/>
    <p:sldId id="265" r:id="rId7"/>
    <p:sldId id="257" r:id="rId8"/>
    <p:sldId id="260" r:id="rId9"/>
    <p:sldId id="261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75" r:id="rId20"/>
    <p:sldId id="278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z4XbrARNins8Sc0Q9pqjg==" hashData="DyxbhQ8Nadh/1bTK9CmQftp0qtfQLweGDlfctQSaxeMxuZ6VbDUFtzC4ioXuE86M/a9KFWjrhF0LPS67n+IF3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52" autoAdjust="0"/>
    <p:restoredTop sz="94620" autoAdjust="0"/>
  </p:normalViewPr>
  <p:slideViewPr>
    <p:cSldViewPr snapToGrid="0">
      <p:cViewPr varScale="1">
        <p:scale>
          <a:sx n="101" d="100"/>
          <a:sy n="101" d="100"/>
        </p:scale>
        <p:origin x="12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549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4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79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509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98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45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98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04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5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59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20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8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07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49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00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93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65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73ED0CC-082F-4160-86E5-0D6041F12778}" type="datetime1">
              <a:rPr lang="en-US" smtClean="0"/>
              <a:t>6/29/2019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97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21FFF1D-4A8C-48DA-88A9-CA7E56EB8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525" y="1009650"/>
            <a:ext cx="9429750" cy="5367337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216423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3000">
        <p14:flythrough hasBounce="1"/>
        <p:sndAc>
          <p:stSnd loop="1">
            <p:snd r:embed="rId2" name="James Horner-Legends of the Fall .wav"/>
          </p:stSnd>
        </p:sndAc>
      </p:transition>
    </mc:Choice>
    <mc:Fallback>
      <p:transition spd="slow" advTm="3000">
        <p:fade/>
        <p:sndAc>
          <p:stSnd loop="1">
            <p:snd r:embed="rId2" name="James Horner-Legends of the Fall 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9F31D2E-202D-4942-BC1C-C386BEAFE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1047749"/>
            <a:ext cx="9391650" cy="536257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E0BBFD7A-831B-4031-A449-099CE836638D}"/>
              </a:ext>
            </a:extLst>
          </p:cNvPr>
          <p:cNvSpPr/>
          <p:nvPr/>
        </p:nvSpPr>
        <p:spPr>
          <a:xfrm>
            <a:off x="1455973" y="4448283"/>
            <a:ext cx="61670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 carência de afeto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2B6C5FB-767D-47DD-AF72-C7A8BBB1E417}"/>
              </a:ext>
            </a:extLst>
          </p:cNvPr>
          <p:cNvSpPr/>
          <p:nvPr/>
        </p:nvSpPr>
        <p:spPr>
          <a:xfrm>
            <a:off x="5897049" y="5579327"/>
            <a:ext cx="47804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 Clarissa Corrêa </a:t>
            </a:r>
          </a:p>
        </p:txBody>
      </p:sp>
    </p:spTree>
    <p:extLst>
      <p:ext uri="{BB962C8B-B14F-4D97-AF65-F5344CB8AC3E}">
        <p14:creationId xmlns:p14="http://schemas.microsoft.com/office/powerpoint/2010/main" val="107146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conveyor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E1C12F3-6991-4E84-AE6E-8FD2F1A32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5" y="962025"/>
            <a:ext cx="9525000" cy="54054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843660D-1598-420A-8593-9BE8A1E45228}"/>
              </a:ext>
            </a:extLst>
          </p:cNvPr>
          <p:cNvSpPr/>
          <p:nvPr/>
        </p:nvSpPr>
        <p:spPr>
          <a:xfrm>
            <a:off x="1663435" y="3038594"/>
            <a:ext cx="40134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Hoje eu queria te fazer um pedido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 (posso?).</a:t>
            </a:r>
          </a:p>
        </p:txBody>
      </p:sp>
    </p:spTree>
    <p:extLst>
      <p:ext uri="{BB962C8B-B14F-4D97-AF65-F5344CB8AC3E}">
        <p14:creationId xmlns:p14="http://schemas.microsoft.com/office/powerpoint/2010/main" val="124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conveyor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DA6FC88-2EEE-4D4A-9085-F9A58854F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925" y="933450"/>
            <a:ext cx="9753600" cy="53292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C778B94-0794-4606-A0CD-E07C68714EBF}"/>
              </a:ext>
            </a:extLst>
          </p:cNvPr>
          <p:cNvSpPr/>
          <p:nvPr/>
        </p:nvSpPr>
        <p:spPr>
          <a:xfrm>
            <a:off x="1133475" y="933450"/>
            <a:ext cx="3764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Respira fundo, tenta aliviar a mente das pequenices que tanto te atormentam, relaxa os ombros, te concentra apenas no silêncio que existe em algum lugar aí dentro.</a:t>
            </a:r>
          </a:p>
        </p:txBody>
      </p:sp>
    </p:spTree>
    <p:extLst>
      <p:ext uri="{BB962C8B-B14F-4D97-AF65-F5344CB8AC3E}">
        <p14:creationId xmlns:p14="http://schemas.microsoft.com/office/powerpoint/2010/main" val="136667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2715693-90B3-4BA5-9E32-4DC060D5E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90471" y="945642"/>
            <a:ext cx="9363456" cy="52911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8806B64-7699-489C-A6ED-E98DD81E85FD}"/>
              </a:ext>
            </a:extLst>
          </p:cNvPr>
          <p:cNvSpPr/>
          <p:nvPr/>
        </p:nvSpPr>
        <p:spPr>
          <a:xfrm>
            <a:off x="697992" y="1082831"/>
            <a:ext cx="37917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Então, olha ao teu redor. Lembra dos teus amores, da tua família, daqueles que estão sempre contigo, dos que estão distantes, dos que já se foram, dos que te querem bem.</a:t>
            </a:r>
          </a:p>
        </p:txBody>
      </p:sp>
    </p:spTree>
    <p:extLst>
      <p:ext uri="{BB962C8B-B14F-4D97-AF65-F5344CB8AC3E}">
        <p14:creationId xmlns:p14="http://schemas.microsoft.com/office/powerpoint/2010/main" val="44376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25A4ADD-2E68-4639-8DB7-BAAB54C15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1038225"/>
            <a:ext cx="9544050" cy="524827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5827EAE-E18B-46AC-B7F4-A412CA769FC8}"/>
              </a:ext>
            </a:extLst>
          </p:cNvPr>
          <p:cNvSpPr/>
          <p:nvPr/>
        </p:nvSpPr>
        <p:spPr>
          <a:xfrm>
            <a:off x="1758696" y="1149019"/>
            <a:ext cx="34168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Esquece por um momento a conta no vermelho, os presentes de Natal, a reunião do meio-dia, o trânsito infernal.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8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394D2760-C746-47AC-8E1F-6CB40E4B0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536191" y="962026"/>
            <a:ext cx="9381744" cy="5414962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123D094-D515-4DCB-9CE2-5B62C9AEB253}"/>
              </a:ext>
            </a:extLst>
          </p:cNvPr>
          <p:cNvSpPr/>
          <p:nvPr/>
        </p:nvSpPr>
        <p:spPr>
          <a:xfrm>
            <a:off x="1694688" y="1161128"/>
            <a:ext cx="37734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Deixa pra lá aquela velha mágoa, não liga para quem te falou uma palavra um pouco mais ríspida, ignora as picuinhas diárias e procura te concentrar no que só faz bem.</a:t>
            </a:r>
          </a:p>
        </p:txBody>
      </p:sp>
    </p:spTree>
    <p:extLst>
      <p:ext uri="{BB962C8B-B14F-4D97-AF65-F5344CB8AC3E}">
        <p14:creationId xmlns:p14="http://schemas.microsoft.com/office/powerpoint/2010/main" val="391955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E285E6F-9161-4473-9CAD-F16DBDB5C3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475" y="1038226"/>
            <a:ext cx="9410700" cy="5281612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D1252C6-5891-468A-A550-6ED748E1569F}"/>
              </a:ext>
            </a:extLst>
          </p:cNvPr>
          <p:cNvSpPr/>
          <p:nvPr/>
        </p:nvSpPr>
        <p:spPr>
          <a:xfrm>
            <a:off x="1608201" y="1170653"/>
            <a:ext cx="42622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Não te ocupa com a vida dos outros, com o problema dos outros, com a roupa dos outros, com a atitude dos outros, com o defeito dos outros, com o relacionamento dos outros, com os outros.</a:t>
            </a:r>
          </a:p>
        </p:txBody>
      </p:sp>
    </p:spTree>
    <p:extLst>
      <p:ext uri="{BB962C8B-B14F-4D97-AF65-F5344CB8AC3E}">
        <p14:creationId xmlns:p14="http://schemas.microsoft.com/office/powerpoint/2010/main" val="278303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1AC318-6C0C-4AA9-BE1E-8141834C5B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4" y="1019174"/>
            <a:ext cx="9439275" cy="5338763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642822F-EAA2-4F5E-937A-34F5762F5AE5}"/>
              </a:ext>
            </a:extLst>
          </p:cNvPr>
          <p:cNvSpPr/>
          <p:nvPr/>
        </p:nvSpPr>
        <p:spPr>
          <a:xfrm>
            <a:off x="1810701" y="1166842"/>
            <a:ext cx="44043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Olha para dentro, pois é aí que você vai se encontrar. Quem só olha para fora acaba se perdendo. Apenas por um momento procura esquecer todo e qualquer problema, incômodo ou chatice.</a:t>
            </a:r>
          </a:p>
        </p:txBody>
      </p:sp>
    </p:spTree>
    <p:extLst>
      <p:ext uri="{BB962C8B-B14F-4D97-AF65-F5344CB8AC3E}">
        <p14:creationId xmlns:p14="http://schemas.microsoft.com/office/powerpoint/2010/main" val="271008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conveyor dir="l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234BBE5-79C5-4A36-B2EF-4A2B0EE9D9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49" y="971550"/>
            <a:ext cx="9496425" cy="540067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DE88DB8-2230-4326-98AB-87618A9879B9}"/>
              </a:ext>
            </a:extLst>
          </p:cNvPr>
          <p:cNvSpPr/>
          <p:nvPr/>
        </p:nvSpPr>
        <p:spPr>
          <a:xfrm>
            <a:off x="1658112" y="1066723"/>
            <a:ext cx="32887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Sei que elas nos fazem visitinhas diárias. Mas não te apega ao que machuca. Abre espaço para o que renova. </a:t>
            </a:r>
          </a:p>
        </p:txBody>
      </p:sp>
    </p:spTree>
    <p:extLst>
      <p:ext uri="{BB962C8B-B14F-4D97-AF65-F5344CB8AC3E}">
        <p14:creationId xmlns:p14="http://schemas.microsoft.com/office/powerpoint/2010/main" val="527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1ACF1D-7459-46CF-AECD-D2ECA4938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34860" y="931114"/>
            <a:ext cx="9374038" cy="53673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9F37416-D2D9-42DE-B36B-C709B42FD69E}"/>
              </a:ext>
            </a:extLst>
          </p:cNvPr>
          <p:cNvSpPr/>
          <p:nvPr/>
        </p:nvSpPr>
        <p:spPr>
          <a:xfrm>
            <a:off x="1434860" y="1413063"/>
            <a:ext cx="392214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Você tem tanto a agradecer, já percebeu? Muito para realizar, sonhar, crescer.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Será que vale a pena amarrar a cara e reclamar tanto?</a:t>
            </a:r>
          </a:p>
        </p:txBody>
      </p:sp>
    </p:spTree>
    <p:extLst>
      <p:ext uri="{BB962C8B-B14F-4D97-AF65-F5344CB8AC3E}">
        <p14:creationId xmlns:p14="http://schemas.microsoft.com/office/powerpoint/2010/main" val="241262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6A5DDB8-F722-4C2B-9627-1F62C9C5B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4" y="1019175"/>
            <a:ext cx="9553575" cy="53673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C1FCB91-6698-4086-8625-47D93C23071A}"/>
              </a:ext>
            </a:extLst>
          </p:cNvPr>
          <p:cNvSpPr/>
          <p:nvPr/>
        </p:nvSpPr>
        <p:spPr>
          <a:xfrm>
            <a:off x="1457324" y="1095403"/>
            <a:ext cx="386175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Não te queixa da falta de sorte, da falta de companhia na sexta-feira à noite, da falta de um salário melhor, da falta de supérfluos. </a:t>
            </a:r>
          </a:p>
        </p:txBody>
      </p:sp>
    </p:spTree>
    <p:extLst>
      <p:ext uri="{BB962C8B-B14F-4D97-AF65-F5344CB8AC3E}">
        <p14:creationId xmlns:p14="http://schemas.microsoft.com/office/powerpoint/2010/main" val="414203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93603B-AF96-4996-8250-8AA55DF74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0" y="990599"/>
            <a:ext cx="9639300" cy="5376863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748A95E-4C91-40C7-89F9-D2173DEC3CDD}"/>
              </a:ext>
            </a:extLst>
          </p:cNvPr>
          <p:cNvSpPr/>
          <p:nvPr/>
        </p:nvSpPr>
        <p:spPr>
          <a:xfrm>
            <a:off x="1581510" y="1250679"/>
            <a:ext cx="38531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Muita gente sofre por coisas piores, como uma doença sem cura, a barriga que não para de roncar, a comida que falta no prato,</a:t>
            </a:r>
          </a:p>
        </p:txBody>
      </p:sp>
    </p:spTree>
    <p:extLst>
      <p:ext uri="{BB962C8B-B14F-4D97-AF65-F5344CB8AC3E}">
        <p14:creationId xmlns:p14="http://schemas.microsoft.com/office/powerpoint/2010/main" val="232038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312CB73-CE38-4629-9638-1DA84E678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4" y="1000125"/>
            <a:ext cx="9553575" cy="536257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32DEC98-D96D-4990-BF10-A67ADBFA0D15}"/>
              </a:ext>
            </a:extLst>
          </p:cNvPr>
          <p:cNvSpPr/>
          <p:nvPr/>
        </p:nvSpPr>
        <p:spPr>
          <a:xfrm>
            <a:off x="1831675" y="1259782"/>
            <a:ext cx="337005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o pensamento que não obedece o corpo, o corpo que se desintegra, a vida que se esvai segundo após segundo.</a:t>
            </a:r>
          </a:p>
        </p:txBody>
      </p:sp>
    </p:spTree>
    <p:extLst>
      <p:ext uri="{BB962C8B-B14F-4D97-AF65-F5344CB8AC3E}">
        <p14:creationId xmlns:p14="http://schemas.microsoft.com/office/powerpoint/2010/main" val="301225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6F2DE5-55E1-486A-B9E3-4E747C68B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225" y="990600"/>
            <a:ext cx="9544050" cy="5343525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6154907-0CCC-4C3E-B084-298604404E24}"/>
              </a:ext>
            </a:extLst>
          </p:cNvPr>
          <p:cNvSpPr/>
          <p:nvPr/>
        </p:nvSpPr>
        <p:spPr>
          <a:xfrm>
            <a:off x="1805796" y="990600"/>
            <a:ext cx="38703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O sonho de muitos era ter um pão dormido para comer, puro, sem geleia, mel ou manteiga. Um chuveiro com água fria, só para limpar o corpo da sujeira. </a:t>
            </a:r>
          </a:p>
        </p:txBody>
      </p:sp>
    </p:spTree>
    <p:extLst>
      <p:ext uri="{BB962C8B-B14F-4D97-AF65-F5344CB8AC3E}">
        <p14:creationId xmlns:p14="http://schemas.microsoft.com/office/powerpoint/2010/main" val="168098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4D29FB-1865-4BDF-8B07-342EA2378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570008" y="1000126"/>
            <a:ext cx="9282021" cy="5300662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A052ED6-ED99-48F8-A4A0-B18552FFEE41}"/>
              </a:ext>
            </a:extLst>
          </p:cNvPr>
          <p:cNvSpPr/>
          <p:nvPr/>
        </p:nvSpPr>
        <p:spPr>
          <a:xfrm>
            <a:off x="1771291" y="1413063"/>
            <a:ext cx="34821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Uma roupa furada, sem grife, só para proteger a pele do frio. Um olho no olho, só para se sentir um pouco mais humano. </a:t>
            </a:r>
          </a:p>
        </p:txBody>
      </p:sp>
    </p:spTree>
    <p:extLst>
      <p:ext uri="{BB962C8B-B14F-4D97-AF65-F5344CB8AC3E}">
        <p14:creationId xmlns:p14="http://schemas.microsoft.com/office/powerpoint/2010/main" val="427815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1C05899-04B0-4915-B4B6-C791B989DB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49" y="1019175"/>
            <a:ext cx="9591675" cy="54054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3D09E67-74CD-45B7-B425-AA181CC7C353}"/>
              </a:ext>
            </a:extLst>
          </p:cNvPr>
          <p:cNvSpPr/>
          <p:nvPr/>
        </p:nvSpPr>
        <p:spPr>
          <a:xfrm>
            <a:off x="1900687" y="1019175"/>
            <a:ext cx="38962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 você aí, na sua casa, no seu conforto, se preocupando com a nova decoração da sala. Será que vale a pena se queixar tanto assim da vida?</a:t>
            </a:r>
          </a:p>
        </p:txBody>
      </p:sp>
    </p:spTree>
    <p:extLst>
      <p:ext uri="{BB962C8B-B14F-4D97-AF65-F5344CB8AC3E}">
        <p14:creationId xmlns:p14="http://schemas.microsoft.com/office/powerpoint/2010/main" val="38718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7737346-1CD1-4DF3-B2A0-8B167842D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009650"/>
            <a:ext cx="9544050" cy="5329237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8C417C6-3D90-4194-86A6-CC8E4EC4419A}"/>
              </a:ext>
            </a:extLst>
          </p:cNvPr>
          <p:cNvSpPr/>
          <p:nvPr/>
        </p:nvSpPr>
        <p:spPr>
          <a:xfrm>
            <a:off x="1598763" y="1130386"/>
            <a:ext cx="40860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Será que não é melhor focar nas coisas boas que você possui, nas pessoas que estão ao seu lado, no amor que você recebe?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98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375053-B204-4244-AF8C-968F74C72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49" y="952500"/>
            <a:ext cx="9725025" cy="5391150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E08856D-EE6E-4662-98EA-57FBE9A44A72}"/>
              </a:ext>
            </a:extLst>
          </p:cNvPr>
          <p:cNvSpPr/>
          <p:nvPr/>
        </p:nvSpPr>
        <p:spPr>
          <a:xfrm>
            <a:off x="1607389" y="1070002"/>
            <a:ext cx="333554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Será que não é melhor parar para pensar que muitas vezes o que você acha certo não é o que é realmente bom para você? </a:t>
            </a:r>
          </a:p>
        </p:txBody>
      </p:sp>
    </p:spTree>
    <p:extLst>
      <p:ext uri="{BB962C8B-B14F-4D97-AF65-F5344CB8AC3E}">
        <p14:creationId xmlns:p14="http://schemas.microsoft.com/office/powerpoint/2010/main" val="219553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EA6931D-613A-47BF-9821-383B47695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611" y="1009292"/>
            <a:ext cx="9418068" cy="5286734"/>
          </a:xfrm>
          <a:prstGeom prst="rect">
            <a:avLst/>
          </a:prstGeom>
          <a:ln>
            <a:noFill/>
          </a:ln>
          <a:effectLst>
            <a:softEdge rad="177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9E97B5F-657A-4328-8F34-A2383E53A498}"/>
              </a:ext>
            </a:extLst>
          </p:cNvPr>
          <p:cNvSpPr/>
          <p:nvPr/>
        </p:nvSpPr>
        <p:spPr>
          <a:xfrm>
            <a:off x="2981325" y="365265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Pensa daí que eu penso daqui. E, quem sabe, começamos a fazer a nossa parte para mudar um pouco as coisas neste mundo tão carente de afeto.</a:t>
            </a:r>
          </a:p>
        </p:txBody>
      </p:sp>
    </p:spTree>
    <p:extLst>
      <p:ext uri="{BB962C8B-B14F-4D97-AF65-F5344CB8AC3E}">
        <p14:creationId xmlns:p14="http://schemas.microsoft.com/office/powerpoint/2010/main" val="37738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39AC8B1-D11A-42A2-A4A5-C3561FBE3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799" y="1009651"/>
            <a:ext cx="9525001" cy="5338762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FB6080C-C727-4C9D-B5B3-1B23A0476365}"/>
              </a:ext>
            </a:extLst>
          </p:cNvPr>
          <p:cNvSpPr txBox="1"/>
          <p:nvPr/>
        </p:nvSpPr>
        <p:spPr>
          <a:xfrm>
            <a:off x="3691467" y="50958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James Horner-Legends of the Fall 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32F3EAF-5677-48F7-947E-719E1A2B07F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2754222" y="1350034"/>
            <a:ext cx="1455827" cy="199869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27897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conveyor dir="l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190</TotalTime>
  <Words>589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ESSENCE</vt:lpstr>
      <vt:lpstr>Arial</vt:lpstr>
      <vt:lpstr>Book Antiqua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2019-06-26T18:04:29Z</dcterms:created>
  <dcterms:modified xsi:type="dcterms:W3CDTF">2019-06-29T17:59:20Z</dcterms:modified>
</cp:coreProperties>
</file>