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sldIdLst>
    <p:sldId id="276" r:id="rId2"/>
    <p:sldId id="258" r:id="rId3"/>
    <p:sldId id="277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6" r:id="rId13"/>
    <p:sldId id="269" r:id="rId14"/>
    <p:sldId id="270" r:id="rId15"/>
    <p:sldId id="271" r:id="rId16"/>
    <p:sldId id="272" r:id="rId17"/>
    <p:sldId id="268" r:id="rId18"/>
    <p:sldId id="257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/6b6KOs6QcO3mp8VMHM0Q==" hashData="WvTDbsGfLwQXT2yN2M999UdFr61JJavVIRYYHqnuBjBsGti9w8McTMudt3QDfgv5GPAPcWL6eQ5W5NIjUF2C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909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2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02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34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3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0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7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4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75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77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443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64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979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53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40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8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94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  <p:sldLayoutId id="2147483742" r:id="rId15"/>
    <p:sldLayoutId id="2147483743" r:id="rId16"/>
    <p:sldLayoutId id="2147483744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2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995783D8-8E42-4FD5-B037-9CFF274F0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0F7C3CA-C2CE-4540-8445-9165E835A9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5BF4413-B74F-40CC-817F-7E5F7C393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1C0F584-4A9C-4FD8-839B-1C184E728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3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dir="u" isContent="1"/>
        <p:sndAc>
          <p:stSnd loop="1">
            <p:snd r:embed="rId2" name="Dana Winner-House of Cards.wav"/>
          </p:stSnd>
        </p:sndAc>
      </p:transition>
    </mc:Choice>
    <mc:Fallback xmlns="">
      <p:transition spd="slow" advTm="2000">
        <p:fade/>
        <p:sndAc>
          <p:stSnd loop="1">
            <p:snd r:embed="rId4" name="Dana Winner-House of Card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E3096F7-B33E-426B-959A-EFF9A74D3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198" y="627572"/>
            <a:ext cx="10962197" cy="53591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BBFA1AF-2949-4002-A0AC-8EF5AD54BF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DDCBB2F-E3CB-4ED3-9B13-532658730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CEAE6E6-7597-462D-9804-72F8730CE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0A90FF8-3D9E-4625-9D11-58E1D586BF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15DAB933-A7A9-4AF7-93B3-6850CCC651B8}"/>
              </a:ext>
            </a:extLst>
          </p:cNvPr>
          <p:cNvSpPr/>
          <p:nvPr/>
        </p:nvSpPr>
        <p:spPr>
          <a:xfrm>
            <a:off x="832713" y="2544164"/>
            <a:ext cx="402225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perdoei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erros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quase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imperdoáveis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C40EE74-F95D-4360-A5C5-216373543FEA}"/>
              </a:ext>
            </a:extLst>
          </p:cNvPr>
          <p:cNvSpPr/>
          <p:nvPr/>
        </p:nvSpPr>
        <p:spPr>
          <a:xfrm>
            <a:off x="4400438" y="5107640"/>
            <a:ext cx="3905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Por Augusto Branco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9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6FD5BEE-BBB3-42A8-B5DD-46BB4A26E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36" y="536586"/>
            <a:ext cx="10935543" cy="52868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7CB5387-BE82-4318-B627-9E0F4F17F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BBE7146-100A-4BCC-945A-C972928DF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0E5FB0-468F-4A47-99BE-6CC25655B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34E83F1-8354-4B7D-91A1-11C367AB0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CCA5F000-3EA6-4A44-BBC7-9B01B5A93494}"/>
              </a:ext>
            </a:extLst>
          </p:cNvPr>
          <p:cNvSpPr/>
          <p:nvPr/>
        </p:nvSpPr>
        <p:spPr>
          <a:xfrm>
            <a:off x="628227" y="3740672"/>
            <a:ext cx="683071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Tentei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substituir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pessoas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insubstituíveis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esquecer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pessoas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Inesquecíveis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365906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58B4990-51D0-4036-B211-E378BBFD4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12476" y="619125"/>
            <a:ext cx="10946920" cy="5276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AB4161F-019F-48B8-8D76-5BCFA7FD3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A488A42-0D51-4EA2-8E4B-CA03DC320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7D36E2D-9002-4977-A886-330D414F0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9D20D32-5A1D-46D4-AA90-D00B37C8C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FB4EFDCE-A370-402B-9B6B-4B74AE86B391}"/>
              </a:ext>
            </a:extLst>
          </p:cNvPr>
          <p:cNvSpPr/>
          <p:nvPr/>
        </p:nvSpPr>
        <p:spPr>
          <a:xfrm>
            <a:off x="998687" y="3429000"/>
            <a:ext cx="56007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fiz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coisas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por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impulso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me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desiludi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com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pessoas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Que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nunca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imaginei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que me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desiludiriam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374641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CD2DEB9-E7DC-4E2A-ADFB-83AAA9A3B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12474" y="619125"/>
            <a:ext cx="10929668" cy="52720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6D531D-DF0F-4EDF-85A2-A7864EAAC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E1343E6-1C74-4879-83D8-F30466113D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C367340-D854-4E38-88AB-04C29D5D4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567D836-D7CF-4736-A9E6-65F052AA0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D5CD48C9-38E7-47BD-AE72-47DF70060E2A}"/>
              </a:ext>
            </a:extLst>
          </p:cNvPr>
          <p:cNvSpPr/>
          <p:nvPr/>
        </p:nvSpPr>
        <p:spPr>
          <a:xfrm>
            <a:off x="612474" y="3952220"/>
            <a:ext cx="49055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Mas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também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desiludi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alguém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abracei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para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proteger</a:t>
            </a:r>
            <a:endParaRPr lang="en-US" sz="40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78061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8B6727-1B36-41A7-B322-1F9485F39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600076"/>
            <a:ext cx="10934700" cy="53197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FAFC64A-FACC-4C4D-827E-BC9D23AD3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7697654-8CE8-43C1-B822-3D567AD0F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19D47EA-5D57-42EB-9B65-32D3BE796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28816AC-3219-45C7-A519-CD4E76436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8618CEC1-342E-4342-A577-30F7A7721013}"/>
              </a:ext>
            </a:extLst>
          </p:cNvPr>
          <p:cNvSpPr/>
          <p:nvPr/>
        </p:nvSpPr>
        <p:spPr>
          <a:xfrm>
            <a:off x="638175" y="3365243"/>
            <a:ext cx="575284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ri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quando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não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devia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Fiz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amigos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eternos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amigos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Que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nunca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mais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vi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CFFCC"/>
              </a:solidFill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407708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D5A1F69-5879-4D59-AE80-454373FE9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619125"/>
            <a:ext cx="11001376" cy="532923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0E44DB-40AE-4E34-9C40-31144E8B6C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745CADD-9496-440A-AA90-690D76A1FD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2C9D13F-C27A-452A-B14D-58156EDFC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B6D3C48-3583-4799-A0D0-D615E287B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8B55C6A3-D71D-4ED9-8825-1E8F9B8E22EA}"/>
              </a:ext>
            </a:extLst>
          </p:cNvPr>
          <p:cNvSpPr/>
          <p:nvPr/>
        </p:nvSpPr>
        <p:spPr>
          <a:xfrm>
            <a:off x="295275" y="2720807"/>
            <a:ext cx="44671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Amei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fui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amado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Mas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também</a:t>
            </a:r>
            <a:endParaRPr lang="en-US" sz="40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fui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rejeitado,fui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amado</a:t>
            </a:r>
            <a:endParaRPr lang="en-US" sz="40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não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amei</a:t>
            </a:r>
            <a:endParaRPr lang="en-US" sz="4000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172634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C6C831-E2E4-497C-9CFF-F62DC20F8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609601"/>
            <a:ext cx="10953750" cy="53197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1700ECC-95F6-4CF5-8F74-C1B87E42D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47C15AD-36FA-4BA2-B82F-0BF664B1D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6A4AD69-02B1-4977-A8B6-A9E51B92A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79FDB1D-D68B-4067-BA99-2096BFF7B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669D527D-D8FE-4A0A-96D1-FD9AA865FA19}"/>
              </a:ext>
            </a:extLst>
          </p:cNvPr>
          <p:cNvSpPr/>
          <p:nvPr/>
        </p:nvSpPr>
        <p:spPr>
          <a:xfrm>
            <a:off x="937510" y="4112003"/>
            <a:ext cx="695895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gritei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saltei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tanta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felicidade.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vivi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de amor </a:t>
            </a:r>
          </a:p>
          <a:p>
            <a:pPr algn="ctr"/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fiz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promessas</a:t>
            </a:r>
            <a:r>
              <a:rPr lang="en-US" sz="40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eternas</a:t>
            </a:r>
            <a:endParaRPr lang="en-US" sz="4000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E0919A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151558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F957FDC-5AF1-4A0A-BB70-0EB943BEA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609600"/>
            <a:ext cx="10915650" cy="53101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C0CA49F-7600-4416-B184-EE4F0D405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ADE5B58-685A-46F6-AEA1-B673B227D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5C008C-CA1A-43D1-8468-EC52F58ED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4344F80-A8A9-4D09-BF45-997D00F09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5FF6296E-7304-43A5-ACD9-5C573A9543E5}"/>
              </a:ext>
            </a:extLst>
          </p:cNvPr>
          <p:cNvSpPr/>
          <p:nvPr/>
        </p:nvSpPr>
        <p:spPr>
          <a:xfrm>
            <a:off x="368569" y="3365242"/>
            <a:ext cx="53969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Mas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também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me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magoei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muitas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vezes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,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telefonei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só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para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ouvir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uma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voz</a:t>
            </a:r>
            <a:endParaRPr lang="en-US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150448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DFDD94-FA56-45E4-ADAE-EE11D3BE3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38355" y="647700"/>
            <a:ext cx="10946920" cy="5248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D2E5CB7-5AAF-4767-800C-E496E19895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DCF1D85-5116-42C5-86A7-4FCDE80CCA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35A567B-8428-4E62-80BE-11FF4E1C7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3B03E43-A774-420D-9F28-B772F4D9A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BCBDDDB9-0D3C-4BC9-9FB4-2374D91FBAD7}"/>
              </a:ext>
            </a:extLst>
          </p:cNvPr>
          <p:cNvSpPr/>
          <p:nvPr/>
        </p:nvSpPr>
        <p:spPr>
          <a:xfrm>
            <a:off x="468501" y="2612261"/>
            <a:ext cx="53322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apaixonei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-me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por um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sorriso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.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Já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pensei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que fosse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morrer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de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tanta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saudade</a:t>
            </a:r>
          </a:p>
        </p:txBody>
      </p:sp>
    </p:spTree>
    <p:extLst>
      <p:ext uri="{BB962C8B-B14F-4D97-AF65-F5344CB8AC3E}">
        <p14:creationId xmlns:p14="http://schemas.microsoft.com/office/powerpoint/2010/main" val="879350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7786245-3996-4D24-AA32-C077F94DE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99" y="619126"/>
            <a:ext cx="10906126" cy="53006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B94D4F-E40C-4957-B4D5-B962FF438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C2A06E9-6D2B-4F45-8939-BD076B4F56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FEAE5E3-28FC-430A-BC2D-DA8DDDABC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245DE84-9A86-46EE-9275-B3830A6E71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D50F3A07-8718-4607-9C52-6B0B14E72855}"/>
              </a:ext>
            </a:extLst>
          </p:cNvPr>
          <p:cNvSpPr/>
          <p:nvPr/>
        </p:nvSpPr>
        <p:spPr>
          <a:xfrm>
            <a:off x="955646" y="3531832"/>
            <a:ext cx="48307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Tive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medo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de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perder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alguém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especial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(e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acabei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por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perder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6272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EF9505B-5F97-48EE-A2C4-A3EC02B6B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638175"/>
            <a:ext cx="10915650" cy="52673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D5656C-2B15-491B-ACAD-8EB7C2994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8DDD35E-1A0D-45FC-8F6E-6C2F35B3FA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6340585-63B1-4182-991F-960334F772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98D25FB-B6E4-41E1-ADD4-C281C3541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D5843DAF-619F-4A18-A9FB-FE5BA687CE26}"/>
              </a:ext>
            </a:extLst>
          </p:cNvPr>
          <p:cNvSpPr/>
          <p:nvPr/>
        </p:nvSpPr>
        <p:spPr>
          <a:xfrm>
            <a:off x="1298781" y="3839608"/>
            <a:ext cx="287931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Mas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vivi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!!! 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ainda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vivo!!!</a:t>
            </a:r>
          </a:p>
        </p:txBody>
      </p:sp>
    </p:spTree>
    <p:extLst>
      <p:ext uri="{BB962C8B-B14F-4D97-AF65-F5344CB8AC3E}">
        <p14:creationId xmlns:p14="http://schemas.microsoft.com/office/powerpoint/2010/main" val="2444848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3557065-7146-440A-962D-B40E4AEFE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99" y="619125"/>
            <a:ext cx="10915651" cy="52387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9159B4C-BAB7-484E-AD51-7BF2C3A59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55C53FD-C949-476C-BF6F-DAE685E5D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C7CECBB-6D17-486D-A7B0-403E75EF9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8447497-2332-4F47-8A58-02F26B8F00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FDB09D8F-09F6-4169-B57B-D5A9328A3715}"/>
              </a:ext>
            </a:extLst>
          </p:cNvPr>
          <p:cNvSpPr/>
          <p:nvPr/>
        </p:nvSpPr>
        <p:spPr>
          <a:xfrm>
            <a:off x="503598" y="4181476"/>
            <a:ext cx="55590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Não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passo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pela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vida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também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tu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não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deverias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passar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441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D9A8734-F217-4F8E-BD7D-870683011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638175"/>
            <a:ext cx="10934700" cy="529113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E1D3DE1-525F-4DBB-9604-23D96B7A6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AA2382E-6C83-44E1-900A-E020CFD46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B9E8E4C-1E9F-4EAA-B756-9CB81F3C8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8917DCE-7694-4BAD-AA03-F99F3B7EF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D0706755-9FF0-49B8-8C84-FDB1C3AF1D4F}"/>
              </a:ext>
            </a:extLst>
          </p:cNvPr>
          <p:cNvSpPr/>
          <p:nvPr/>
        </p:nvSpPr>
        <p:spPr>
          <a:xfrm>
            <a:off x="457249" y="3740672"/>
            <a:ext cx="64674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Bom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é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lutar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com</a:t>
            </a: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determinação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,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abraçar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a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vida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com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paixão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171125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777E519-FFF2-4ABE-9A83-0F7DB82D0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49" y="638175"/>
            <a:ext cx="10953751" cy="5286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AA8360D-C167-4A78-A0AE-E69B4F720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32D0517-60E5-488E-B5BA-069D9FE35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6F30004-6C6C-4D57-B38C-F231875791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AF225DD-695F-4CE1-BBFD-4C484FF9C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5A756178-2416-4C83-BDA0-A08A1A512AA9}"/>
              </a:ext>
            </a:extLst>
          </p:cNvPr>
          <p:cNvSpPr/>
          <p:nvPr/>
        </p:nvSpPr>
        <p:spPr>
          <a:xfrm>
            <a:off x="1178336" y="4356225"/>
            <a:ext cx="434926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Perder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com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classe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vencer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com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ousadia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4260149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0FC789A-5806-4AF1-8D13-60B23DAE3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99" y="647700"/>
            <a:ext cx="10915651" cy="525303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FBB1093-CE56-4971-B6EB-3C0ADBB93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EE8AFC3-ABB1-4B63-9000-EB713B769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27F341A-3ACB-4607-86F7-83400D88C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3F1FB0F-117C-4B81-955A-20D9F111F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22611B80-6C06-4883-8561-7139621C5E12}"/>
              </a:ext>
            </a:extLst>
          </p:cNvPr>
          <p:cNvSpPr/>
          <p:nvPr/>
        </p:nvSpPr>
        <p:spPr>
          <a:xfrm>
            <a:off x="852163" y="4438651"/>
            <a:ext cx="52533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Porque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o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mundo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</a:p>
          <a:p>
            <a:pPr algn="ctr"/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pertence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a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quem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se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atreve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75957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C371A81-477C-4B43-9858-42B168770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609600"/>
            <a:ext cx="10972800" cy="53244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1538508-4D36-4E5D-BD1D-5ED849E4D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835E2B-7A4F-4BE2-BB2F-53CA6C508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5D7F3B9-7DF5-4D1C-9E64-FD839F4B1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3BDC9F7-FECD-4C90-904C-186562864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A140AD92-720C-48C0-A89B-3BF79448343B}"/>
              </a:ext>
            </a:extLst>
          </p:cNvPr>
          <p:cNvSpPr/>
          <p:nvPr/>
        </p:nvSpPr>
        <p:spPr>
          <a:xfrm>
            <a:off x="1178336" y="4501328"/>
            <a:ext cx="44406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E a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vida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é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muito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para</a:t>
            </a:r>
            <a:endParaRPr lang="en-US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cs typeface="Baskerville Old Face"/>
            </a:endParaRPr>
          </a:p>
          <a:p>
            <a:pPr algn="ctr"/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ser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 </a:t>
            </a:r>
            <a:r>
              <a:rPr lang="en-US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insignificante</a:t>
            </a:r>
            <a:r>
              <a:rPr lang="en-US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461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5756800-90D0-4F52-825A-D3AAA76B9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49" y="590550"/>
            <a:ext cx="10982326" cy="536733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BAD1EC1-DCEA-4BF0-855B-2E73B04AC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8BF45AB-8643-4A82-B9B1-3CE7FCC40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36D094D-32EE-4F97-9BCF-7B521644D3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BDC5CD-56AF-483F-9EF4-E110F0286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01D235AF-1EC2-44E6-948E-9EA1201E3DA9}"/>
              </a:ext>
            </a:extLst>
          </p:cNvPr>
          <p:cNvSpPr/>
          <p:nvPr/>
        </p:nvSpPr>
        <p:spPr>
          <a:xfrm>
            <a:off x="1665778" y="4874043"/>
            <a:ext cx="15071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cs typeface="Baskerville Old Face"/>
              </a:rPr>
              <a:t>Vive!!!</a:t>
            </a:r>
          </a:p>
        </p:txBody>
      </p:sp>
    </p:spTree>
    <p:extLst>
      <p:ext uri="{BB962C8B-B14F-4D97-AF65-F5344CB8AC3E}">
        <p14:creationId xmlns:p14="http://schemas.microsoft.com/office/powerpoint/2010/main" val="464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prism dir="u"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6FCA2A8-65A0-44B7-A1BA-CF3271DCC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628650"/>
            <a:ext cx="10934700" cy="5257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B79FC90-2ABC-4D10-B83D-94FB1D2A8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56672" cy="24193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482EC00-2CDC-4E2D-92AE-D3BCC9E694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39" y="4469989"/>
            <a:ext cx="2356672" cy="24193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061E302-6D7C-4BAD-8AC6-5D0BA16F2B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705975" y="4305857"/>
            <a:ext cx="2486025" cy="255214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D3D2CCF-FAD8-4DE6-BA62-DC6E70207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2514" y="-30528"/>
            <a:ext cx="2295619" cy="2356674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936CFA4-55B4-4499-86E6-39F10E93FF5A}"/>
              </a:ext>
            </a:extLst>
          </p:cNvPr>
          <p:cNvSpPr txBox="1"/>
          <p:nvPr/>
        </p:nvSpPr>
        <p:spPr>
          <a:xfrm>
            <a:off x="3927589" y="502950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Augusto Branco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Música:Dana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Winner-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House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Cards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44D0730-912F-41AE-8014-4C9ADE0070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5" y="685283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917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u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etor">
  <a:themeElements>
    <a:clrScheme name="Se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468</TotalTime>
  <Words>241</Words>
  <Application>Microsoft Office PowerPoint</Application>
  <PresentationFormat>Ecrã Panorâmico</PresentationFormat>
  <Paragraphs>60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3" baseType="lpstr">
      <vt:lpstr>AR ESSENCE</vt:lpstr>
      <vt:lpstr>Century Gothic</vt:lpstr>
      <vt:lpstr>Wingdings 3</vt:lpstr>
      <vt:lpstr>Setor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2020-07-27T19:46:35Z</dcterms:created>
  <dcterms:modified xsi:type="dcterms:W3CDTF">2020-07-28T23:41:11Z</dcterms:modified>
</cp:coreProperties>
</file>