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3" r:id="rId3"/>
    <p:sldId id="274" r:id="rId4"/>
    <p:sldId id="258" r:id="rId5"/>
    <p:sldId id="256" r:id="rId6"/>
    <p:sldId id="270" r:id="rId7"/>
    <p:sldId id="259" r:id="rId8"/>
    <p:sldId id="260" r:id="rId9"/>
    <p:sldId id="263" r:id="rId10"/>
    <p:sldId id="264" r:id="rId11"/>
    <p:sldId id="257" r:id="rId12"/>
    <p:sldId id="261" r:id="rId13"/>
    <p:sldId id="266" r:id="rId14"/>
    <p:sldId id="265" r:id="rId15"/>
    <p:sldId id="262" r:id="rId16"/>
    <p:sldId id="267" r:id="rId17"/>
    <p:sldId id="268" r:id="rId18"/>
    <p:sldId id="272" r:id="rId19"/>
    <p:sldId id="269" r:id="rId20"/>
    <p:sldId id="271" r:id="rId21"/>
    <p:sldId id="275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him3V2ITYJl6bno8gf5BA==" hashData="E84/zbAHebE1JmJgCwqzGbum9SBTcvnSKZubEnEgP97LQmnOAH6sVf2vmljd+uvZiBzzu3h6PVNRo54NOYwt5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05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610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121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2650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243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144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95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926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0806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512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935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BC06A-C707-41E6-B547-D2259A87F844}" type="datetimeFigureOut">
              <a:rPr lang="pt-PT" smtClean="0"/>
              <a:t>08-02-2018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404F0-A74C-4722-A963-CCBE6AB047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1915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456552" y="5166267"/>
            <a:ext cx="9514144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4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Carta para te lembrar que você não está só.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7723">
            <a:off x="4555067" y="2074334"/>
            <a:ext cx="3166532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7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00">
        <p:sndAc>
          <p:stSnd loop="1">
            <p:snd r:embed="rId2" name="Richard Marx-Right Here Waiting.wav"/>
          </p:stSnd>
        </p:sndAc>
      </p:transition>
    </mc:Choice>
    <mc:Fallback>
      <p:transition advTm="8000">
        <p:sndAc>
          <p:stSnd loop="1">
            <p:snd r:embed="rId2" name="Richard Marx-Right Here Wai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199" y="317268"/>
            <a:ext cx="66886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Ontem eu te vi e você era luz. Você me estendeu a mão e eu guardei seu riso na memória e é dele que me lembro quando penso em você.</a:t>
            </a:r>
          </a:p>
        </p:txBody>
      </p:sp>
    </p:spTree>
    <p:extLst>
      <p:ext uri="{BB962C8B-B14F-4D97-AF65-F5344CB8AC3E}">
        <p14:creationId xmlns:p14="http://schemas.microsoft.com/office/powerpoint/2010/main" val="126700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43665" y="506569"/>
            <a:ext cx="67140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Hoje eu te vi e você ainda é luz, mas teus olhos tristes me contaram que você se esqueceu disso.</a:t>
            </a:r>
          </a:p>
        </p:txBody>
      </p:sp>
    </p:spTree>
    <p:extLst>
      <p:ext uri="{BB962C8B-B14F-4D97-AF65-F5344CB8AC3E}">
        <p14:creationId xmlns:p14="http://schemas.microsoft.com/office/powerpoint/2010/main" val="214243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66733" y="943801"/>
            <a:ext cx="701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começou a esconder seu sorriso bonito com as mãos e, encobrindo sua alegria, o riso virou choro. </a:t>
            </a:r>
          </a:p>
        </p:txBody>
      </p:sp>
    </p:spTree>
    <p:extLst>
      <p:ext uri="{BB962C8B-B14F-4D97-AF65-F5344CB8AC3E}">
        <p14:creationId xmlns:p14="http://schemas.microsoft.com/office/powerpoint/2010/main" val="53611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200" y="664402"/>
            <a:ext cx="533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Então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 falaram que as asas nas suas costas eram um peso e você acreditou.</a:t>
            </a:r>
          </a:p>
        </p:txBody>
      </p:sp>
    </p:spTree>
    <p:extLst>
      <p:ext uri="{BB962C8B-B14F-4D97-AF65-F5344CB8AC3E}">
        <p14:creationId xmlns:p14="http://schemas.microsoft.com/office/powerpoint/2010/main" val="373473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1800" y="1674674"/>
            <a:ext cx="6002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Veja bem, eu estou aqui para te lembrar que esse peso que te legaram, não é um fardo, </a:t>
            </a:r>
          </a:p>
        </p:txBody>
      </p:sp>
    </p:spTree>
    <p:extLst>
      <p:ext uri="{BB962C8B-B14F-4D97-AF65-F5344CB8AC3E}">
        <p14:creationId xmlns:p14="http://schemas.microsoft.com/office/powerpoint/2010/main" val="26764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48466" y="4525202"/>
            <a:ext cx="65532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sim uma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bênção,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forma de asas bem pouco usadas. Que você é maior que tudo.</a:t>
            </a:r>
          </a:p>
        </p:txBody>
      </p:sp>
    </p:spTree>
    <p:extLst>
      <p:ext uri="{BB962C8B-B14F-4D97-AF65-F5344CB8AC3E}">
        <p14:creationId xmlns:p14="http://schemas.microsoft.com/office/powerpoint/2010/main" val="17440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83467" y="431656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se esqueça daqueles dias risonhos cheios de planos e sonhos felizes. Eles não acabaram.</a:t>
            </a:r>
          </a:p>
        </p:txBody>
      </p:sp>
    </p:spTree>
    <p:extLst>
      <p:ext uri="{BB962C8B-B14F-4D97-AF65-F5344CB8AC3E}">
        <p14:creationId xmlns:p14="http://schemas.microsoft.com/office/powerpoint/2010/main" val="141682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90799" y="4655235"/>
            <a:ext cx="7526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Lembra. Você não é o seu dia que deu errado. Você não é um problema. Você não é a má fase pela qual está passando.</a:t>
            </a:r>
          </a:p>
        </p:txBody>
      </p:sp>
    </p:spTree>
    <p:extLst>
      <p:ext uri="{BB962C8B-B14F-4D97-AF65-F5344CB8AC3E}">
        <p14:creationId xmlns:p14="http://schemas.microsoft.com/office/powerpoint/2010/main" val="602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35666" y="190268"/>
            <a:ext cx="80941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não é um relacionamento rompido, o resultado do vestibular, o status do teu cargo ou a empresa para qual trabalha. Você não é sua doença ou sua dificuldade.</a:t>
            </a:r>
          </a:p>
        </p:txBody>
      </p:sp>
    </p:spTree>
    <p:extLst>
      <p:ext uri="{BB962C8B-B14F-4D97-AF65-F5344CB8AC3E}">
        <p14:creationId xmlns:p14="http://schemas.microsoft.com/office/powerpoint/2010/main" val="263139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eveal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09233" y="4736868"/>
            <a:ext cx="83735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é muito mais que isso e a vida tem uma maneira interessante de indicar novos caminhos ou lembrar que podemos simplesmente retornar.</a:t>
            </a:r>
          </a:p>
        </p:txBody>
      </p:sp>
    </p:spTree>
    <p:extLst>
      <p:ext uri="{BB962C8B-B14F-4D97-AF65-F5344CB8AC3E}">
        <p14:creationId xmlns:p14="http://schemas.microsoft.com/office/powerpoint/2010/main" val="3920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28332" y="4604435"/>
            <a:ext cx="7399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Acredite na sua força e não desanime, mesmo que seus pés estejam cansados e seus olhos embaçados pelo choro.</a:t>
            </a:r>
          </a:p>
        </p:txBody>
      </p:sp>
    </p:spTree>
    <p:extLst>
      <p:ext uri="{BB962C8B-B14F-4D97-AF65-F5344CB8AC3E}">
        <p14:creationId xmlns:p14="http://schemas.microsoft.com/office/powerpoint/2010/main" val="325340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4934" y="4536702"/>
            <a:ext cx="7569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Deixa de lado tudo que te levou para longe de você e volta. Larga essa terra de Oz, e vem pra realidade. Lembra. </a:t>
            </a:r>
          </a:p>
        </p:txBody>
      </p:sp>
    </p:spTree>
    <p:extLst>
      <p:ext uri="{BB962C8B-B14F-4D97-AF65-F5344CB8AC3E}">
        <p14:creationId xmlns:p14="http://schemas.microsoft.com/office/powerpoint/2010/main" val="288036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934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43200" y="4567535"/>
            <a:ext cx="8559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Mágico de Oz bem pouco podia, no fim das contas foi a própria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Dorothy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que venceu todas as dificuldades e voltou para a verdade.</a:t>
            </a:r>
          </a:p>
        </p:txBody>
      </p:sp>
    </p:spTree>
    <p:extLst>
      <p:ext uri="{BB962C8B-B14F-4D97-AF65-F5344CB8AC3E}">
        <p14:creationId xmlns:p14="http://schemas.microsoft.com/office/powerpoint/2010/main" val="295466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65334" y="243470"/>
            <a:ext cx="5765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Volte para a sua verdade. Aquela que disseram que você devia colocar de lado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Consola teu coração. Consola tua alma e ora baixinho. Os anjos te escutarão.</a:t>
            </a:r>
          </a:p>
        </p:txBody>
      </p:sp>
    </p:spTree>
    <p:extLst>
      <p:ext uri="{BB962C8B-B14F-4D97-AF65-F5344CB8AC3E}">
        <p14:creationId xmlns:p14="http://schemas.microsoft.com/office/powerpoint/2010/main" val="106527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8666" y="308801"/>
            <a:ext cx="46736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diga que está tudo bem quando as coisas não estiverem bem. Seja sincero consigo e com os outros. Afasta do seu caminho aqueles que te trouxeram tanta dor.</a:t>
            </a:r>
          </a:p>
        </p:txBody>
      </p:sp>
    </p:spTree>
    <p:extLst>
      <p:ext uri="{BB962C8B-B14F-4D97-AF65-F5344CB8AC3E}">
        <p14:creationId xmlns:p14="http://schemas.microsoft.com/office/powerpoint/2010/main" val="268921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30399" y="4623770"/>
            <a:ext cx="86952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Vai para perto de quem te ama. Inventa um novo jeito de ver as coisas. Encontra a felicidade que existe aí dentro. É só procurar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8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02333" y="5361000"/>
            <a:ext cx="75873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Ouça 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seu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coração. O coração não mente.</a:t>
            </a:r>
          </a:p>
        </p:txBody>
      </p:sp>
    </p:spTree>
    <p:extLst>
      <p:ext uri="{BB962C8B-B14F-4D97-AF65-F5344CB8AC3E}">
        <p14:creationId xmlns:p14="http://schemas.microsoft.com/office/powerpoint/2010/main" val="307298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1800" y="2919569"/>
            <a:ext cx="49445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Permita-se tocar pela poesia da vida. Observa como é bonito o vento que tira as flores para dançar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699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88066" y="4093402"/>
            <a:ext cx="70866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Escuta a sinfonia do universo que diz: você não está só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não está só. Hoje quem te estende a mão sou eu.</a:t>
            </a:r>
          </a:p>
        </p:txBody>
      </p:sp>
    </p:spTree>
    <p:extLst>
      <p:ext uri="{BB962C8B-B14F-4D97-AF65-F5344CB8AC3E}">
        <p14:creationId xmlns:p14="http://schemas.microsoft.com/office/powerpoint/2010/main" val="34368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eveal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91860" y="1557900"/>
            <a:ext cx="68060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Vanelli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Doratioto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Richard Marx-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Right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Here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Waiting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19139" y="1250770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5097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reveal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Carta para te lembrar que você não está só.</Template>
  <TotalTime>1</TotalTime>
  <Words>491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2018-02-08T18:14:15Z</dcterms:created>
  <dcterms:modified xsi:type="dcterms:W3CDTF">2018-02-08T18:15:36Z</dcterms:modified>
</cp:coreProperties>
</file>