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9" r:id="rId2"/>
    <p:sldId id="256" r:id="rId3"/>
    <p:sldId id="283" r:id="rId4"/>
    <p:sldId id="282" r:id="rId5"/>
    <p:sldId id="272" r:id="rId6"/>
    <p:sldId id="280" r:id="rId7"/>
    <p:sldId id="284" r:id="rId8"/>
    <p:sldId id="273" r:id="rId9"/>
    <p:sldId id="266" r:id="rId10"/>
    <p:sldId id="257" r:id="rId11"/>
    <p:sldId id="270" r:id="rId1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oslv1hOresIkfwB7ddnfA==" hashData="6JjlIOswPjZTurWY0JshzN2jruuPzQ0OqhXyWFTTZWeVbmNnxqsRoqUl1XNN6/vbCrWcAit331KtZ2tTxgR7Y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10755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8105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969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666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392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766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065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080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905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445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807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368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075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980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502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267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35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F54D6B0-98F3-489E-B05D-47ECDC3A18BF}" type="datetimeFigureOut">
              <a:rPr lang="pt-PT" smtClean="0"/>
              <a:t>17-03-2018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60BC77E-BF25-4082-A4BE-C55226871A1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23439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22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GIOVANNI MARRADI - Just for you.wav"/>
          </p:stSnd>
        </p:sndAc>
      </p:transition>
    </mc:Choice>
    <mc:Fallback>
      <p:transition advTm="5000">
        <p:sndAc>
          <p:stSnd loop="1">
            <p:snd r:embed="rId2" name="GIOVANNI MARRADI - Just for y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1472120" y="1722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Tudo é poesia de Deus</a:t>
            </a:r>
          </a:p>
          <a:p>
            <a:pPr algn="ctr"/>
            <a:endParaRPr lang="pt-PT" sz="4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Eugénio de Sá</a:t>
            </a:r>
            <a:endParaRPr lang="pt-PT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44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1920" y="2750934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 carinho,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num gesto, numa intenção,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numa pomba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que vem comer-nos à mão,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1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98417"/>
            <a:ext cx="72341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 abraço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de um irmão a outro irmão,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numa flor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que se deixa debicar</a:t>
            </a:r>
          </a:p>
          <a:p>
            <a:pPr algn="ctr"/>
            <a:r>
              <a:rPr lang="pt-PT" sz="3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p’lo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pequeno colibri,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554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3165" y="36542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no amor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que brilha no olhar doce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do mais remoto Tupi,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99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325876" y="37034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numa mãe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que beija o filho ao nascer,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quando o amante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vê a amada padecer,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97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27000" y="142976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no gingar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do andar das quitandeiras,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no orar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da mais devota das freiras</a:t>
            </a:r>
            <a:r>
              <a:rPr lang="pt-PT" dirty="0" smtClean="0"/>
              <a:t>,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54853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0243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na palmeira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que verga à força do vento,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há poesia numa vela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quando alumia um lamento...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76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00527" y="112067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 tudo o que nos rodeia,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nos envolve em emoções,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nos maravilha e enleia,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nos aquece os corações,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2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453957" y="1557304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é a poesia de Deus,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desse Deus que nos criou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para que fossemos Seus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como Ele nos imaginou.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04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845859" y="141636"/>
            <a:ext cx="74750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Autor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Eugénio de Sá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Giovanni </a:t>
            </a:r>
            <a:r>
              <a:rPr lang="en-US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</a:t>
            </a:r>
            <a:r>
              <a:rPr lang="en-US" sz="32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arradi</a:t>
            </a:r>
            <a:r>
              <a:rPr lang="en-US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Just for you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16" y="253999"/>
            <a:ext cx="1900550" cy="25484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24183" y="288502"/>
            <a:ext cx="1900550" cy="260773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327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d" isContent="1" isInverted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184</TotalTime>
  <Words>191</Words>
  <Application>Microsoft Office PowerPoint</Application>
  <PresentationFormat>Ecrã Panorâmico</PresentationFormat>
  <Paragraphs>46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AR CENA</vt:lpstr>
      <vt:lpstr>Arial</vt:lpstr>
      <vt:lpstr>Calibri</vt:lpstr>
      <vt:lpstr>Calibri Light</vt:lpstr>
      <vt:lpstr>Cambria Math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2018-03-17T13:33:01Z</dcterms:created>
  <dcterms:modified xsi:type="dcterms:W3CDTF">2018-03-17T16:37:21Z</dcterms:modified>
</cp:coreProperties>
</file>