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76" r:id="rId3"/>
    <p:sldId id="259" r:id="rId4"/>
    <p:sldId id="257" r:id="rId5"/>
    <p:sldId id="258" r:id="rId6"/>
    <p:sldId id="260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75" r:id="rId15"/>
    <p:sldId id="270" r:id="rId16"/>
    <p:sldId id="271" r:id="rId17"/>
    <p:sldId id="272" r:id="rId18"/>
    <p:sldId id="273" r:id="rId19"/>
    <p:sldId id="274" r:id="rId20"/>
    <p:sldId id="261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Fc2z8kjTkGQFo015zRiTQ==" hashData="4x4MxVOZ/jekeFGu8D3LkZkrHAN6d9esEymDOmD6IbLRbtI0FfDSYBomBmppKifdvEq3S0TO4u0kl1nxoarPn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852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C9D88-77FB-41D0-8860-C7CEEB59A4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5D9EE7-226D-4B40-AA10-B7BACD8AE0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FD63B2-177D-4E8D-953B-CBF5F28E9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EBF3E-D454-48D9-8509-C86A679A0DA8}" type="datetimeFigureOut">
              <a:rPr lang="pt-PT" smtClean="0"/>
              <a:t>04-07-2021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192D67-1EE3-4601-BADA-02B47EDD4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800C82-39B5-4CFD-94EE-60328FACDF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2FAF6-1F0F-4BB3-8616-690CAE6DF1A3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97504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D504B2-2C6F-4D6D-B29C-4889F59DD3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174753-70DF-4C02-94F4-56BDCECF56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3E66B4-4AAE-4697-BF22-4E22B482A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EBF3E-D454-48D9-8509-C86A679A0DA8}" type="datetimeFigureOut">
              <a:rPr lang="pt-PT" smtClean="0"/>
              <a:t>04-07-2021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95557E-252E-4FF7-AFAA-4E0788923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A352FD-4EB2-410C-9CAD-0D876CC46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2FAF6-1F0F-4BB3-8616-690CAE6DF1A3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21790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FCB608-0B3C-4871-B25B-B700E7401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16B929-670F-48B1-9747-6BD81B2EA2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A9A2AE-8C17-4FF4-87A8-7FF3C6E86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EBF3E-D454-48D9-8509-C86A679A0DA8}" type="datetimeFigureOut">
              <a:rPr lang="pt-PT" smtClean="0"/>
              <a:t>04-07-2021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80BCA6-567A-46B5-BB28-DBD3BEBBC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FAF055-5A23-4764-A723-13937C971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2FAF6-1F0F-4BB3-8616-690CAE6DF1A3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00997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3081E-CFD1-4874-801A-CF767BDEBE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D1106A-9914-4946-82F2-0CD50DF6CE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0B0716-B5DD-4C20-BFA9-50F9F73252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B433BE-D83B-4E5F-AFDB-B9B369AA5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EBF3E-D454-48D9-8509-C86A679A0DA8}" type="datetimeFigureOut">
              <a:rPr lang="pt-PT" smtClean="0"/>
              <a:t>04-07-2021</a:t>
            </a:fld>
            <a:endParaRPr lang="pt-P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1C8F3E-7027-4B4F-8E9C-6912B1E28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35A70D-4DFE-4FE7-B1B6-5113E0925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2FAF6-1F0F-4BB3-8616-690CAE6DF1A3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8863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1E55A-CDDC-40B3-B448-0CDC494C3D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E02907-4F00-495F-809E-A902FE3B17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A6F9E2-EDFF-4227-B0E3-D584B76AC7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6EAE24-697B-47E8-A3B0-7ADA277E3B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7EF4FD9-8D16-4593-8C2B-B50C91011A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E1C8649-7B1D-4137-A39D-F1CC8F903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EBF3E-D454-48D9-8509-C86A679A0DA8}" type="datetimeFigureOut">
              <a:rPr lang="pt-PT" smtClean="0"/>
              <a:t>04-07-2021</a:t>
            </a:fld>
            <a:endParaRPr lang="pt-PT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95DF02-6DEF-4BDA-A0A1-BDB7DE288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ACBF293-AEDB-4871-A3AE-C9DBFE19B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2FAF6-1F0F-4BB3-8616-690CAE6DF1A3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87357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C7A7DF-4DC3-4F28-8A35-6C575157C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D4A69D-4696-4A37-A492-F1AC9895C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EBF3E-D454-48D9-8509-C86A679A0DA8}" type="datetimeFigureOut">
              <a:rPr lang="pt-PT" smtClean="0"/>
              <a:t>04-07-2021</a:t>
            </a:fld>
            <a:endParaRPr lang="pt-P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C86C645-5EF1-44C7-8451-16A0113119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4DAC65-B727-4D78-AD48-C81C14993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2FAF6-1F0F-4BB3-8616-690CAE6DF1A3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3040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CDD21C2-0B09-4F9A-88B3-6C3C5EF1A2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EBF3E-D454-48D9-8509-C86A679A0DA8}" type="datetimeFigureOut">
              <a:rPr lang="pt-PT" smtClean="0"/>
              <a:t>04-07-2021</a:t>
            </a:fld>
            <a:endParaRPr lang="pt-PT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9BE3EB-FF11-4FD5-B09D-35057652D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E65566-6F7B-4640-8C20-BDD5DDD2C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2FAF6-1F0F-4BB3-8616-690CAE6DF1A3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28609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112B9D-B3A2-4D12-BC71-47FEC5AB65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DEFF4E-4910-4DD6-AE8D-21A97EF058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EE2D2B-72FB-4D8C-9E56-D08E922E3A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F9D92B-68A5-4312-B5F0-5AA69BF356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EBF3E-D454-48D9-8509-C86A679A0DA8}" type="datetimeFigureOut">
              <a:rPr lang="pt-PT" smtClean="0"/>
              <a:t>04-07-2021</a:t>
            </a:fld>
            <a:endParaRPr lang="pt-P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A3BCD2-A40C-480D-8ADD-6CBEDC5C74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66F504-C64E-4680-8778-68F731989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2FAF6-1F0F-4BB3-8616-690CAE6DF1A3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100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551024-40C3-45F2-915E-240130365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B2D3A99-A956-4557-9889-24604EF4A2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8B553B-F89F-4E70-824B-A7A51E3578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C6B97F-53BB-428D-B68B-E0E8549687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EBF3E-D454-48D9-8509-C86A679A0DA8}" type="datetimeFigureOut">
              <a:rPr lang="pt-PT" smtClean="0"/>
              <a:t>04-07-2021</a:t>
            </a:fld>
            <a:endParaRPr lang="pt-P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0A9217-A58A-4293-9416-EE955155DA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13FF61-00B1-41E0-989D-41E493815C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2FAF6-1F0F-4BB3-8616-690CAE6DF1A3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4797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D3F39F-8BE8-4343-81A8-BC8E6C321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B89380-436D-4DE0-AF3D-3C12F6AFB4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7FC3E0-B083-439A-AB50-76093F0E5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EBF3E-D454-48D9-8509-C86A679A0DA8}" type="datetimeFigureOut">
              <a:rPr lang="pt-PT" smtClean="0"/>
              <a:t>04-07-2021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C63FEE-64BC-4D4D-BB09-8A84F1B42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6B1E69-E106-4978-AE71-C127FB0B19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2FAF6-1F0F-4BB3-8616-690CAE6DF1A3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6290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2151E96-FDF2-4A03-84A1-46BA703856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31B85B-C2ED-4272-9822-E77B33CAE2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9D14FC-E8C7-4000-A98C-5E474441E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EBF3E-D454-48D9-8509-C86A679A0DA8}" type="datetimeFigureOut">
              <a:rPr lang="pt-PT" smtClean="0"/>
              <a:t>04-07-2021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74981D-7865-413A-8E31-12A739A90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63C2A-EFAB-44F9-887F-C5D07160A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2FAF6-1F0F-4BB3-8616-690CAE6DF1A3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5296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F6E16D-C7E8-4279-AB2A-1025F2043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2CEE96-90DB-4C99-AFC1-9A6E286CC4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31F538-5F5B-4CF7-8290-2C0B9116DF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CEBF3E-D454-48D9-8509-C86A679A0DA8}" type="datetimeFigureOut">
              <a:rPr lang="pt-PT" smtClean="0"/>
              <a:t>04-07-2021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F9CE87-9CE4-4A6A-8C25-6757A184EE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061934-2D31-422B-A4BB-ACEE5EF09D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2FAF6-1F0F-4BB3-8616-690CAE6DF1A3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22624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/" TargetMode="External"/><Relationship Id="rId3" Type="http://schemas.openxmlformats.org/officeDocument/2006/relationships/image" Target="../media/image1.JPG"/><Relationship Id="rId7" Type="http://schemas.openxmlformats.org/officeDocument/2006/relationships/hyperlink" Target="http://www.youtube.com/c/olgalopes" TargetMode="External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facebook.com/olga.lopes.16" TargetMode="External"/><Relationship Id="rId5" Type="http://schemas.openxmlformats.org/officeDocument/2006/relationships/hyperlink" Target="mailto:lopesolg@gmail.com" TargetMode="External"/><Relationship Id="rId10" Type="http://schemas.openxmlformats.org/officeDocument/2006/relationships/image" Target="../media/image23.jpeg"/><Relationship Id="rId4" Type="http://schemas.openxmlformats.org/officeDocument/2006/relationships/image" Target="../media/image2.png"/><Relationship Id="rId9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7F8D35-241E-416E-AE03-2EBBDFC454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E8B2E17-2B7F-40CE-874D-BB64F50B8E7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71" r="851"/>
          <a:stretch/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673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window dir="vert"/>
        <p:sndAc>
          <p:stSnd>
            <p:snd r:embed="rId2" name="Francis Goya- Just When I Needed You Most.wav"/>
          </p:stSnd>
        </p:sndAc>
      </p:transition>
    </mc:Choice>
    <mc:Fallback>
      <p:transition spd="slow" advTm="3000">
        <p:fade/>
        <p:sndAc>
          <p:stSnd>
            <p:snd r:embed="rId2" name="Francis Goya- Just When I Needed You Most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C07042-39DE-4C55-AD26-18F2B04CDC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366" y="411218"/>
            <a:ext cx="10943268" cy="603556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34ACA55-B599-48AA-9352-6BB872E010A5}"/>
              </a:ext>
            </a:extLst>
          </p:cNvPr>
          <p:cNvSpPr/>
          <p:nvPr/>
        </p:nvSpPr>
        <p:spPr>
          <a:xfrm>
            <a:off x="3608916" y="3752492"/>
            <a:ext cx="4825360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Superar não é esquecer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é se lembrar sem dor  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Prof. Marcel Camargo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DD38F6C-53F2-44CA-9260-6CC42846F3A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8" r="851" b="746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89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313B1A-2F98-4B6D-B128-21D57BC9CF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F69E81E-B27E-4FD8-B2B4-42A4B618F76E}"/>
              </a:ext>
            </a:extLst>
          </p:cNvPr>
          <p:cNvSpPr/>
          <p:nvPr/>
        </p:nvSpPr>
        <p:spPr>
          <a:xfrm>
            <a:off x="3574211" y="3252006"/>
            <a:ext cx="504357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Enquanto vivemos, vamos acumulando momentos bons e experiências ruins.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que é bom fica no coração e a gente sempre para lá retorna quando a saudade dói.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FEF0CD-3329-446D-A2C8-E04DDC5F98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8" r="851" b="746"/>
          <a:stretch/>
        </p:blipFill>
        <p:spPr>
          <a:xfrm>
            <a:off x="0" y="0"/>
            <a:ext cx="12192000" cy="6918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483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 dir="vert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77EB7E8-C50F-4A6E-AC81-B99E0F65E0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F54EAAB-1905-4F46-B5F6-C4F11E7282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852"/>
          <a:stretch/>
        </p:blipFill>
        <p:spPr>
          <a:xfrm>
            <a:off x="-112142" y="0"/>
            <a:ext cx="12304144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10227FF-0F80-4B65-AEF8-434B0D734AEF}"/>
              </a:ext>
            </a:extLst>
          </p:cNvPr>
          <p:cNvSpPr/>
          <p:nvPr/>
        </p:nvSpPr>
        <p:spPr>
          <a:xfrm>
            <a:off x="2901351" y="4451556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Já as experiências ruins parecem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teimar em ficar ali grudadas e nos cutucando com frequência.</a:t>
            </a:r>
          </a:p>
        </p:txBody>
      </p:sp>
    </p:spTree>
    <p:extLst>
      <p:ext uri="{BB962C8B-B14F-4D97-AF65-F5344CB8AC3E}">
        <p14:creationId xmlns:p14="http://schemas.microsoft.com/office/powerpoint/2010/main" val="2948662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A782D2A-98A7-435E-BFD7-FF5F073510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FE7CC6C-3CAB-49A1-B4F1-2E28FB23FE32}"/>
              </a:ext>
            </a:extLst>
          </p:cNvPr>
          <p:cNvSpPr/>
          <p:nvPr/>
        </p:nvSpPr>
        <p:spPr>
          <a:xfrm>
            <a:off x="3772620" y="3682851"/>
            <a:ext cx="487104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Talvez isso ocorra porque temos que usar o que deu errado em nosso favor, retirando lições, ressignificando nossa visão do mundo e das pessoas,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4D1E84-ED36-4572-8FC5-6E4438CC0D3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8" r="851" b="746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205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 dir="vert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91B639-59B0-4E05-80F5-41310C67A1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77E7BB1-F94D-43BC-BF1E-4AFFC0296F32}"/>
              </a:ext>
            </a:extLst>
          </p:cNvPr>
          <p:cNvSpPr/>
          <p:nvPr/>
        </p:nvSpPr>
        <p:spPr>
          <a:xfrm>
            <a:off x="3349924" y="4416572"/>
            <a:ext cx="549215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mudando nossos comportamentos nocivos e nos afastando de tudo o que faz mal.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476341-F102-430D-9090-D9003AEC02E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8" r="851" b="74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88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54DA19-0275-4FB0-AAE0-DB3F72AABB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E688E6E-DB1A-4418-83C3-A717DC90665B}"/>
              </a:ext>
            </a:extLst>
          </p:cNvPr>
          <p:cNvSpPr/>
          <p:nvPr/>
        </p:nvSpPr>
        <p:spPr>
          <a:xfrm>
            <a:off x="3694982" y="3204713"/>
            <a:ext cx="504357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Infelizmente, porém, nem sempre temos forças para usar o que dói como ferramenta de aprendizado e de superação. E a dor então não sai dali, não muda nem nos transforma, como deveria.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D35646-FCCD-4038-ADF2-764905001A1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8" r="851" b="746"/>
          <a:stretch/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690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 dir="vert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DFAFA7-A855-4962-B1A7-560EC5A718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487A850-FDDC-448F-A82F-A4771F292C20}"/>
              </a:ext>
            </a:extLst>
          </p:cNvPr>
          <p:cNvSpPr/>
          <p:nvPr/>
        </p:nvSpPr>
        <p:spPr>
          <a:xfrm>
            <a:off x="3048001" y="4114649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Ninguém quer dar errado, a gente sempre espera o melhor das pessoas,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dos relacionamentos, da vida enfim.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B3DAFF-6D8F-4348-8C6B-D22DEA1D3AD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8" r="851" b="746"/>
          <a:stretch/>
        </p:blipFill>
        <p:spPr>
          <a:xfrm>
            <a:off x="0" y="0"/>
            <a:ext cx="12192000" cy="6883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82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6DDD55-7122-4C4B-AC1A-43E6E64C1D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EA189F3-D3DB-40A0-89A4-2CAE1C93838D}"/>
              </a:ext>
            </a:extLst>
          </p:cNvPr>
          <p:cNvSpPr/>
          <p:nvPr/>
        </p:nvSpPr>
        <p:spPr>
          <a:xfrm>
            <a:off x="3605840" y="3752339"/>
            <a:ext cx="527936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isso, quando as coisas vêm na contramão de nossos planos e desejos, derrubando nossos sonhos pelo caminho, ficamos vulneráveis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enfraquecidos.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R CENA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5C60CE-3CCA-4B5C-B67F-4C9C50AE03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8" r="851" b="74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60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26BD1EE-0686-4097-A703-48C6FF1F74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BF93797-65FA-4E4E-8A46-7D6A6021083C}"/>
              </a:ext>
            </a:extLst>
          </p:cNvPr>
          <p:cNvSpPr/>
          <p:nvPr/>
        </p:nvSpPr>
        <p:spPr>
          <a:xfrm>
            <a:off x="3125638" y="382012"/>
            <a:ext cx="569918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Nada mais parece fazer sentido, ninguém mais parece ser confiável. Lutar contra isso tudo requer uma força descomunal, que, principalmente no início da escuridão, não conseguimos reunir.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B498499-C855-4512-A735-3115CFAA277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8" r="851" b="746"/>
          <a:stretch/>
        </p:blipFill>
        <p:spPr>
          <a:xfrm>
            <a:off x="0" y="0"/>
            <a:ext cx="12192000" cy="6883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597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window dir="vert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343CD0-D2AE-4E9D-99C0-3F7D6057B0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6FA1CBF-C4B8-4B73-9116-055C0A7A05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852"/>
          <a:stretch/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029BC9F-0D70-478E-BA57-256DAA7E679D}"/>
              </a:ext>
            </a:extLst>
          </p:cNvPr>
          <p:cNvSpPr/>
          <p:nvPr/>
        </p:nvSpPr>
        <p:spPr>
          <a:xfrm>
            <a:off x="3401683" y="4089247"/>
            <a:ext cx="538863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Muitas vezes, vamos levando a vida, trabalhando, empurrando os dias com a barriga, embora desmoronados por dentro.</a:t>
            </a:r>
          </a:p>
        </p:txBody>
      </p:sp>
    </p:spTree>
    <p:extLst>
      <p:ext uri="{BB962C8B-B14F-4D97-AF65-F5344CB8AC3E}">
        <p14:creationId xmlns:p14="http://schemas.microsoft.com/office/powerpoint/2010/main" val="4934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CFCA6A1-B475-47F2-9437-BEA339152B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B0B12B6-8FC0-4897-8B41-7506328DD5E1}"/>
              </a:ext>
            </a:extLst>
          </p:cNvPr>
          <p:cNvSpPr/>
          <p:nvPr/>
        </p:nvSpPr>
        <p:spPr>
          <a:xfrm>
            <a:off x="3246408" y="405767"/>
            <a:ext cx="548352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Nessas horas, vale muito ter com quem contar, seja um familiar, um amigo, seja um profissional. 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R CENA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3780E1-E0CB-48E9-A82F-1CE60BEE0F8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8" r="851" b="746"/>
          <a:stretch/>
        </p:blipFill>
        <p:spPr>
          <a:xfrm>
            <a:off x="0" y="0"/>
            <a:ext cx="12192000" cy="6883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791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D0FBA1-D9CC-411F-A465-2D7D191A20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AA337FC-1B14-42BB-956B-2C62BF3EEDC2}"/>
              </a:ext>
            </a:extLst>
          </p:cNvPr>
          <p:cNvSpPr/>
          <p:nvPr/>
        </p:nvSpPr>
        <p:spPr>
          <a:xfrm>
            <a:off x="3177396" y="4140527"/>
            <a:ext cx="583720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Isso porque, se ficarmos contando somente com o que temos dentro de nós, não teremos muito, a não ser arrependimentos, culpa e impotência.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7270D7E-135A-4FA8-97C0-5BA91BB7F9C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8" r="851" b="746"/>
          <a:stretch/>
        </p:blipFill>
        <p:spPr>
          <a:xfrm>
            <a:off x="0" y="0"/>
            <a:ext cx="12192000" cy="6883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80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16A36A-C1E0-45BE-912B-35F3640739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EB6078C-15C4-46CE-80BD-D30218262CC8}"/>
              </a:ext>
            </a:extLst>
          </p:cNvPr>
          <p:cNvSpPr/>
          <p:nvPr/>
        </p:nvSpPr>
        <p:spPr>
          <a:xfrm>
            <a:off x="3605841" y="3321017"/>
            <a:ext cx="540229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As pessoas que enxergam nossas tempestades de fora possuem uma visão menos emotiva do que nos aconteceu e certamente analisarão tudo com mais coerência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esperança.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R CENA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621EF0-1438-434A-9894-980CF33C356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8" r="851" b="746"/>
          <a:stretch/>
        </p:blipFill>
        <p:spPr>
          <a:xfrm>
            <a:off x="0" y="0"/>
            <a:ext cx="12192000" cy="6883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95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 dir="vert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E8041C-461A-445F-873B-C1825892FD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38DC1FA-B558-4F98-9BB9-B76A3820AA0F}"/>
              </a:ext>
            </a:extLst>
          </p:cNvPr>
          <p:cNvSpPr/>
          <p:nvPr/>
        </p:nvSpPr>
        <p:spPr>
          <a:xfrm>
            <a:off x="3298166" y="3588437"/>
            <a:ext cx="55956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importante é seguir, continuar, jamais desistir de ser feliz. Após decepções doídas, perdas irreparáveis e doenças devastadoras, nunca mais seremos iguais.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AEE544C-12D5-433A-826A-BC4455245DB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8" r="851" b="746"/>
          <a:stretch/>
        </p:blipFill>
        <p:spPr>
          <a:xfrm>
            <a:off x="0" y="0"/>
            <a:ext cx="12192000" cy="6883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469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window dir="vert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6DDAF80-9765-4986-9361-DD8D3A561E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BC3FCD7-7819-4336-9685-B44BBE340960}"/>
              </a:ext>
            </a:extLst>
          </p:cNvPr>
          <p:cNvSpPr/>
          <p:nvPr/>
        </p:nvSpPr>
        <p:spPr>
          <a:xfrm>
            <a:off x="3890513" y="500180"/>
            <a:ext cx="464963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Necessitamos nos esvaziar por dentro, para que consigamos nos reconstruir, a pouco e pouco, renovados e distantes das dores de ontem.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B50FAE-7595-4083-BE8A-49649767CA2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8" r="851" b="746"/>
          <a:stretch/>
        </p:blipFill>
        <p:spPr>
          <a:xfrm>
            <a:off x="0" y="0"/>
            <a:ext cx="12192000" cy="6883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62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window dir="vert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524492-9373-4EAE-BE3B-389B66AD84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5267FC7-6614-44AB-B225-CE13194C8FF5}"/>
              </a:ext>
            </a:extLst>
          </p:cNvPr>
          <p:cNvSpPr/>
          <p:nvPr/>
        </p:nvSpPr>
        <p:spPr>
          <a:xfrm>
            <a:off x="3142890" y="4114648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então a gente muda, bem lá dentro.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E segue.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tem outro jeito.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6013A9-2E4F-4D06-BD4D-502C2645766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8" r="851" b="746"/>
          <a:stretch/>
        </p:blipFill>
        <p:spPr>
          <a:xfrm>
            <a:off x="0" y="0"/>
            <a:ext cx="12192000" cy="6883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405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window dir="vert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7096B17-BD1C-4480-AC3F-6184F1CB43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5956A2B-6A53-4C95-9549-F5FF39CDAA5E}"/>
              </a:ext>
            </a:extLst>
          </p:cNvPr>
          <p:cNvSpPr/>
          <p:nvPr/>
        </p:nvSpPr>
        <p:spPr>
          <a:xfrm>
            <a:off x="3203276" y="3795471"/>
            <a:ext cx="578544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Quando você pensa no que passou e nas pessoas que lá estiveram, sem mágoa em seu coração, é porque você já perdoou, já se perdoou. Já superou.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R CENA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A41B9D-B6E3-45FE-B075-C58D14026F9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8" r="851" b="746"/>
          <a:stretch/>
        </p:blipFill>
        <p:spPr>
          <a:xfrm>
            <a:off x="0" y="0"/>
            <a:ext cx="12192000" cy="6883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31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window dir="vert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E75A1DB-BF7E-497F-94BB-385BB4A5BF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6DCC9E4-60D0-4F21-8A00-5D1FD8AC74DA}"/>
              </a:ext>
            </a:extLst>
          </p:cNvPr>
          <p:cNvSpPr/>
          <p:nvPr/>
        </p:nvSpPr>
        <p:spPr>
          <a:xfrm>
            <a:off x="3048000" y="3950746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Quando você sorri ao se lembrar, é gratidão dentro de você. E, então, você entendeu tudo. O processo de cura é esse. É assim que a gente continua.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00AE0A4-64EB-4DE8-A7F7-E3CCF9FE268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8" r="851" b="746"/>
          <a:stretch/>
        </p:blipFill>
        <p:spPr>
          <a:xfrm>
            <a:off x="0" y="0"/>
            <a:ext cx="12192000" cy="6883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363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8DAC912-4F62-46F0-9D7A-9991DE469F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90B1F33-693C-496B-B07D-5BCB977396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24D70E9-257E-4FAA-A709-C64781E77D8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71" r="851"/>
          <a:stretch/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sp>
        <p:nvSpPr>
          <p:cNvPr id="11" name="CaixaDeTexto 2">
            <a:extLst>
              <a:ext uri="{FF2B5EF4-FFF2-40B4-BE49-F238E27FC236}">
                <a16:creationId xmlns:a16="http://schemas.microsoft.com/office/drawing/2014/main" id="{521C29B7-1F72-4A4B-8C73-A4D0C0D9AFEF}"/>
              </a:ext>
            </a:extLst>
          </p:cNvPr>
          <p:cNvSpPr txBox="1"/>
          <p:nvPr/>
        </p:nvSpPr>
        <p:spPr>
          <a:xfrm>
            <a:off x="3528808" y="0"/>
            <a:ext cx="705273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 Prof. Marcel Camargo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Francis Goya- </a:t>
            </a:r>
          </a:p>
          <a:p>
            <a:pPr algn="ctr"/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Just When I Needed You Most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6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7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8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1D8EF8C-5BC0-47A0-B4B7-9E5C0A16506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54615" y="856357"/>
            <a:ext cx="2053438" cy="2829464"/>
          </a:xfrm>
          <a:prstGeom prst="ellipse">
            <a:avLst/>
          </a:prstGeom>
          <a:blipFill>
            <a:blip r:embed="rId10"/>
            <a:tile tx="0" ty="0" sx="100000" sy="100000" flip="none" algn="tl"/>
          </a:blipFill>
          <a:ln>
            <a:noFill/>
          </a:ln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0878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window dir="vert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516</Words>
  <Application>Microsoft Office PowerPoint</Application>
  <PresentationFormat>Widescreen</PresentationFormat>
  <Paragraphs>39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 CENA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Olga Lopes</dc:creator>
  <cp:lastModifiedBy>Olga Lopes</cp:lastModifiedBy>
  <cp:revision>16</cp:revision>
  <dcterms:created xsi:type="dcterms:W3CDTF">2021-07-03T19:27:23Z</dcterms:created>
  <dcterms:modified xsi:type="dcterms:W3CDTF">2021-07-04T20:35:50Z</dcterms:modified>
</cp:coreProperties>
</file>