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88" r:id="rId2"/>
    <p:sldId id="311" r:id="rId3"/>
    <p:sldId id="289" r:id="rId4"/>
    <p:sldId id="290" r:id="rId5"/>
    <p:sldId id="291" r:id="rId6"/>
    <p:sldId id="292" r:id="rId7"/>
    <p:sldId id="293" r:id="rId8"/>
    <p:sldId id="294" r:id="rId9"/>
    <p:sldId id="296" r:id="rId10"/>
    <p:sldId id="295" r:id="rId11"/>
    <p:sldId id="297" r:id="rId12"/>
    <p:sldId id="298" r:id="rId13"/>
    <p:sldId id="300" r:id="rId14"/>
    <p:sldId id="302" r:id="rId15"/>
    <p:sldId id="301" r:id="rId16"/>
    <p:sldId id="303" r:id="rId17"/>
    <p:sldId id="307" r:id="rId18"/>
    <p:sldId id="304" r:id="rId19"/>
    <p:sldId id="306" r:id="rId20"/>
    <p:sldId id="299" r:id="rId21"/>
    <p:sldId id="309" r:id="rId22"/>
    <p:sldId id="310" r:id="rId23"/>
    <p:sldId id="308" r:id="rId2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88/eTdq6llp+8LeTOPszg==" hashData="V5MD7k9JXl7nrjpNXfJoGzParwK+fn1hHfpHpZwR7Ra5pMbCBjbUG1NMSNAvQWkjvcR356wcK5IIBUfx2pYL8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95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/>
              <a:t>Clique para editar o estilo de subtítulo do Modelo Global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DBFBA-4219-472E-9727-571027C210D0}" type="datetimeFigureOut">
              <a:rPr lang="pt-PT" smtClean="0"/>
              <a:t>06-11-2020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213D88C8-3D38-4BEE-BB28-E0C9B3F6B82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3527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 isInverted="1"/>
      </p:transition>
    </mc:Choice>
    <mc:Fallback xmlns=""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DBFBA-4219-472E-9727-571027C210D0}" type="datetimeFigureOut">
              <a:rPr lang="pt-PT" smtClean="0"/>
              <a:t>06-11-2020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88C8-3D38-4BEE-BB28-E0C9B3F6B82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41265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 isInverted="1"/>
      </p:transition>
    </mc:Choice>
    <mc:Fallback xmlns=""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DBFBA-4219-472E-9727-571027C210D0}" type="datetimeFigureOut">
              <a:rPr lang="pt-PT" smtClean="0"/>
              <a:t>06-11-2020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213D88C8-3D38-4BEE-BB28-E0C9B3F6B82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62966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 isInverted="1"/>
      </p:transition>
    </mc:Choice>
    <mc:Fallback xmlns=""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DBFBA-4219-472E-9727-571027C210D0}" type="datetimeFigureOut">
              <a:rPr lang="pt-PT" smtClean="0"/>
              <a:t>06-11-2020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213D88C8-3D38-4BEE-BB28-E0C9B3F6B82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18430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 isInverted="1"/>
      </p:transition>
    </mc:Choice>
    <mc:Fallback xmlns="">
      <p:transition spd="slow" advTm="15000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DBFBA-4219-472E-9727-571027C210D0}" type="datetimeFigureOut">
              <a:rPr lang="pt-PT" smtClean="0"/>
              <a:t>06-11-2020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213D88C8-3D38-4BEE-BB28-E0C9B3F6B82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33883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 isInverted="1"/>
      </p:transition>
    </mc:Choice>
    <mc:Fallback xmlns="">
      <p:transition spd="slow" advTm="15000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DBFBA-4219-472E-9727-571027C210D0}" type="datetimeFigureOut">
              <a:rPr lang="pt-PT" smtClean="0"/>
              <a:t>06-11-2020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88C8-3D38-4BEE-BB28-E0C9B3F6B82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105759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 isInverted="1"/>
      </p:transition>
    </mc:Choice>
    <mc:Fallback xmlns=""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DBFBA-4219-472E-9727-571027C210D0}" type="datetimeFigureOut">
              <a:rPr lang="pt-PT" smtClean="0"/>
              <a:t>06-11-2020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88C8-3D38-4BEE-BB28-E0C9B3F6B82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647715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 isInverted="1"/>
      </p:transition>
    </mc:Choice>
    <mc:Fallback xmlns=""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DBFBA-4219-472E-9727-571027C210D0}" type="datetimeFigureOut">
              <a:rPr lang="pt-PT" smtClean="0"/>
              <a:t>06-11-2020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88C8-3D38-4BEE-BB28-E0C9B3F6B82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54466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 isInverted="1"/>
      </p:transition>
    </mc:Choice>
    <mc:Fallback xmlns="">
      <p:transition spd="slow" advTm="15000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DBFBA-4219-472E-9727-571027C210D0}" type="datetimeFigureOut">
              <a:rPr lang="pt-PT" smtClean="0"/>
              <a:t>06-11-2020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13D88C8-3D38-4BEE-BB28-E0C9B3F6B82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31934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 isInverted="1"/>
      </p:transition>
    </mc:Choice>
    <mc:Fallback xmlns=""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DBFBA-4219-472E-9727-571027C210D0}" type="datetimeFigureOut">
              <a:rPr lang="pt-PT" smtClean="0"/>
              <a:t>06-11-2020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213D88C8-3D38-4BEE-BB28-E0C9B3F6B82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37362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 isInverted="1"/>
      </p:transition>
    </mc:Choice>
    <mc:Fallback xmlns=""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DBFBA-4219-472E-9727-571027C210D0}" type="datetimeFigureOut">
              <a:rPr lang="pt-PT" smtClean="0"/>
              <a:t>06-11-2020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213D88C8-3D38-4BEE-BB28-E0C9B3F6B825}" type="slidenum">
              <a:rPr lang="pt-PT" smtClean="0"/>
              <a:t>‹nº›</a:t>
            </a:fld>
            <a:endParaRPr lang="pt-PT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13535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 isInverted="1"/>
      </p:transition>
    </mc:Choice>
    <mc:Fallback xmlns="">
      <p:transition spd="slow" advTm="15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DBFBA-4219-472E-9727-571027C210D0}" type="datetimeFigureOut">
              <a:rPr lang="pt-PT" smtClean="0"/>
              <a:t>06-11-2020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13D88C8-3D38-4BEE-BB28-E0C9B3F6B82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447074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 isInverted="1"/>
      </p:transition>
    </mc:Choice>
    <mc:Fallback xmlns="">
      <p:transition spd="slow" advTm="15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ão de Nome com Cit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DBFBA-4219-472E-9727-571027C210D0}" type="datetimeFigureOut">
              <a:rPr lang="pt-PT" smtClean="0"/>
              <a:t>06-11-2020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13D88C8-3D38-4BEE-BB28-E0C9B3F6B825}" type="slidenum">
              <a:rPr lang="pt-PT" smtClean="0"/>
              <a:t>‹nº›</a:t>
            </a:fld>
            <a:endParaRPr lang="pt-PT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97144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 isInverted="1"/>
      </p:transition>
    </mc:Choice>
    <mc:Fallback xmlns="">
      <p:transition spd="slow" advTm="15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DBFBA-4219-472E-9727-571027C210D0}" type="datetimeFigureOut">
              <a:rPr lang="pt-PT" smtClean="0"/>
              <a:t>06-11-2020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13D88C8-3D38-4BEE-BB28-E0C9B3F6B82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113026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 isInverted="1"/>
      </p:transition>
    </mc:Choice>
    <mc:Fallback xmlns="">
      <p:transition spd="slow" advTm="15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DBFBA-4219-472E-9727-571027C210D0}" type="datetimeFigureOut">
              <a:rPr lang="pt-PT" smtClean="0"/>
              <a:t>06-11-2020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88C8-3D38-4BEE-BB28-E0C9B3F6B82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853130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 isInverted="1"/>
      </p:transition>
    </mc:Choice>
    <mc:Fallback xmlns="">
      <p:transition spd="slow" advTm="15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DBFBA-4219-472E-9727-571027C210D0}" type="datetimeFigureOut">
              <a:rPr lang="pt-PT" smtClean="0"/>
              <a:t>06-11-2020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88C8-3D38-4BEE-BB28-E0C9B3F6B82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12950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 isInverted="1"/>
      </p:transition>
    </mc:Choice>
    <mc:Fallback xmlns=""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2DBFBA-4219-472E-9727-571027C210D0}" type="datetimeFigureOut">
              <a:rPr lang="pt-PT" smtClean="0"/>
              <a:t>06-11-2020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213D88C8-3D38-4BEE-BB28-E0C9B3F6B82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114887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</p:sldLayoutIdLst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 isInverted="1"/>
      </p:transition>
    </mc:Choice>
    <mc:Fallback xmlns="">
      <p:transition spd="slow" advTm="15000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24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c/olgalop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31963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14:prism dir="d" isContent="1" isInverted="1"/>
        <p:sndAc>
          <p:stSnd loop="1">
            <p:snd r:embed="rId2" name="Ennio Morricone- Once Upon A Time In The West.wav"/>
          </p:stSnd>
        </p:sndAc>
      </p:transition>
    </mc:Choice>
    <mc:Fallback xmlns="">
      <p:transition spd="slow" advTm="2000">
        <p:fade/>
        <p:sndAc>
          <p:stSnd loop="1">
            <p:snd r:embed="rId3" name="Ennio Morricone- Once Upon A Time In The West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m 10">
            <a:extLst>
              <a:ext uri="{FF2B5EF4-FFF2-40B4-BE49-F238E27FC236}">
                <a16:creationId xmlns:a16="http://schemas.microsoft.com/office/drawing/2014/main" id="{ADC5B230-B68B-4FE8-9251-B43B155D95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323974" y="0"/>
            <a:ext cx="10868022" cy="6858000"/>
          </a:xfrm>
          <a:prstGeom prst="rect">
            <a:avLst/>
          </a:prstGeom>
          <a:effectLst>
            <a:softEdge rad="1244600"/>
          </a:effectLst>
        </p:spPr>
      </p:pic>
      <p:sp>
        <p:nvSpPr>
          <p:cNvPr id="13" name="CaixaDeTexto 12">
            <a:extLst>
              <a:ext uri="{FF2B5EF4-FFF2-40B4-BE49-F238E27FC236}">
                <a16:creationId xmlns:a16="http://schemas.microsoft.com/office/drawing/2014/main" id="{8A97544E-7521-4569-884D-9B4451AEDA7D}"/>
              </a:ext>
            </a:extLst>
          </p:cNvPr>
          <p:cNvSpPr txBox="1"/>
          <p:nvPr/>
        </p:nvSpPr>
        <p:spPr>
          <a:xfrm>
            <a:off x="228600" y="3528923"/>
            <a:ext cx="7444055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Aparajita" panose="020B0604020202020204" pitchFamily="34" charset="0"/>
              </a:rPr>
              <a:t>Não permita que o dia termine </a:t>
            </a:r>
          </a:p>
          <a:p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Aparajita" panose="020B0604020202020204" pitchFamily="34" charset="0"/>
              </a:rPr>
              <a:t>sem que você perdoe a sua história</a:t>
            </a:r>
            <a:endParaRPr lang="pt-PT" sz="40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parajita" panose="020B0604020202020204" pitchFamily="34" charset="0"/>
              <a:cs typeface="Aparajita" panose="020B0604020202020204" pitchFamily="34" charset="0"/>
            </a:endParaRPr>
          </a:p>
          <a:p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                    </a:t>
            </a:r>
          </a:p>
          <a:p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Aparajita" panose="020B0604020202020204" pitchFamily="34" charset="0"/>
              </a:rPr>
              <a:t>Por Fabíola Simões</a:t>
            </a:r>
          </a:p>
        </p:txBody>
      </p:sp>
    </p:spTree>
    <p:extLst>
      <p:ext uri="{BB962C8B-B14F-4D97-AF65-F5344CB8AC3E}">
        <p14:creationId xmlns:p14="http://schemas.microsoft.com/office/powerpoint/2010/main" val="1511195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prism dir="d" isContent="1" isInverted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3A189F5E-72BB-469B-9DA1-E58D931A0E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800100"/>
          </a:effectLst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13C6E456-CBCC-46E7-B717-4BF14AF45652}"/>
              </a:ext>
            </a:extLst>
          </p:cNvPr>
          <p:cNvSpPr txBox="1"/>
          <p:nvPr/>
        </p:nvSpPr>
        <p:spPr>
          <a:xfrm>
            <a:off x="541309" y="2683183"/>
            <a:ext cx="5186631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Aparajita" panose="020B0604020202020204" pitchFamily="34" charset="0"/>
              </a:rPr>
              <a:t>De vez em quando penso que a vida é encantamento e desilusão. Derruba-nos em um momento para 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Aparajita" panose="020B0604020202020204" pitchFamily="34" charset="0"/>
              </a:rPr>
              <a:t>em seguida nos dar a mão.</a:t>
            </a:r>
          </a:p>
        </p:txBody>
      </p:sp>
    </p:spTree>
    <p:extLst>
      <p:ext uri="{BB962C8B-B14F-4D97-AF65-F5344CB8AC3E}">
        <p14:creationId xmlns:p14="http://schemas.microsoft.com/office/powerpoint/2010/main" val="679721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 dir="d" isContent="1" isInverted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56632A5-EA5C-4D1C-8C69-1CD3D82265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573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75F1D85-A7B0-401F-8531-C5643694A44E}"/>
              </a:ext>
            </a:extLst>
          </p:cNvPr>
          <p:cNvSpPr txBox="1"/>
          <p:nvPr/>
        </p:nvSpPr>
        <p:spPr>
          <a:xfrm>
            <a:off x="610319" y="4624126"/>
            <a:ext cx="8145492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Aparajita" panose="020B0604020202020204" pitchFamily="34" charset="0"/>
              </a:rPr>
              <a:t>Guia-nos por um caminho tortuoso para que enfim possamos achar a direção. Ensina-nos a cair e nos anima a prosseguir.</a:t>
            </a:r>
          </a:p>
        </p:txBody>
      </p:sp>
    </p:spTree>
    <p:extLst>
      <p:ext uri="{BB962C8B-B14F-4D97-AF65-F5344CB8AC3E}">
        <p14:creationId xmlns:p14="http://schemas.microsoft.com/office/powerpoint/2010/main" val="1842531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dir="d" isContent="1" isInverted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2644656-E57B-4866-90B1-B925B8175B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AA776AD7-EF46-489C-9472-EBD6D29D3A3C}"/>
              </a:ext>
            </a:extLst>
          </p:cNvPr>
          <p:cNvSpPr txBox="1"/>
          <p:nvPr/>
        </p:nvSpPr>
        <p:spPr>
          <a:xfrm>
            <a:off x="825979" y="3970515"/>
            <a:ext cx="7317356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i="0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Propõe que aprendamos a confiar enquanto nos confronta com as mais duras verdades; e convida-nos a sonhar mesmo quando tudo parece desabar.</a:t>
            </a:r>
            <a:endParaRPr lang="pt-PT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015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 isInverted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7A87E29-D694-49E4-A525-6171A90193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0CF53B03-EE47-4E9C-BB17-0849F1AD9DF1}"/>
              </a:ext>
            </a:extLst>
          </p:cNvPr>
          <p:cNvSpPr txBox="1"/>
          <p:nvPr/>
        </p:nvSpPr>
        <p:spPr>
          <a:xfrm>
            <a:off x="3008283" y="217970"/>
            <a:ext cx="5376414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Não permita que o dia termine sem que tenha plantado um pouco de otimismo no solo árido dos seus pensamentos, </a:t>
            </a:r>
          </a:p>
        </p:txBody>
      </p:sp>
    </p:spTree>
    <p:extLst>
      <p:ext uri="{BB962C8B-B14F-4D97-AF65-F5344CB8AC3E}">
        <p14:creationId xmlns:p14="http://schemas.microsoft.com/office/powerpoint/2010/main" val="2688629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dir="d" isContent="1" isInverted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F97D3C0-FCDC-4C59-AFE7-679B53189D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5E2A8AB-8EC4-4AF7-BBD5-ED8882C8721C}"/>
              </a:ext>
            </a:extLst>
          </p:cNvPr>
          <p:cNvSpPr txBox="1"/>
          <p:nvPr/>
        </p:nvSpPr>
        <p:spPr>
          <a:xfrm>
            <a:off x="4045788" y="0"/>
            <a:ext cx="4511616" cy="61863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sem que tenha acreditado um pouco mais em bênçãos e milagres, sem que tenha adquirido uma fé enorme no amor e na alegria. Que a dor é passageira, e que o tempo se encarregará de trazer novos perfumes assim que você estiver pronto.</a:t>
            </a:r>
          </a:p>
        </p:txBody>
      </p:sp>
    </p:spTree>
    <p:extLst>
      <p:ext uri="{BB962C8B-B14F-4D97-AF65-F5344CB8AC3E}">
        <p14:creationId xmlns:p14="http://schemas.microsoft.com/office/powerpoint/2010/main" val="957288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prism dir="d" isContent="1" isInverted="1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8BD8932-9EC2-4890-9BEE-3E754E4EF5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9271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E02370F1-629E-44CF-A801-C1DDCA7C71BB}"/>
              </a:ext>
            </a:extLst>
          </p:cNvPr>
          <p:cNvSpPr txBox="1"/>
          <p:nvPr/>
        </p:nvSpPr>
        <p:spPr>
          <a:xfrm>
            <a:off x="1119277" y="1090158"/>
            <a:ext cx="4030693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Não permita que o dia termine sem que entenda que tem o direito e o dever de ser feliz, de experimentar sorrisos e vestir delicadeza. </a:t>
            </a:r>
          </a:p>
        </p:txBody>
      </p:sp>
    </p:spTree>
    <p:extLst>
      <p:ext uri="{BB962C8B-B14F-4D97-AF65-F5344CB8AC3E}">
        <p14:creationId xmlns:p14="http://schemas.microsoft.com/office/powerpoint/2010/main" val="4094439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 isInverted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B4FD2D02-3DF4-4F84-B185-548D243166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508000"/>
          </a:effectLst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147EF43E-1B86-4D6B-9B75-91D9CD224315}"/>
              </a:ext>
            </a:extLst>
          </p:cNvPr>
          <p:cNvSpPr txBox="1"/>
          <p:nvPr/>
        </p:nvSpPr>
        <p:spPr>
          <a:xfrm>
            <a:off x="170372" y="201615"/>
            <a:ext cx="4401628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Não permita que o dia termine sem que você perdoe a sua história, com todos os bons e maus começos que você redigiu. Que você resgate a sua essência, a porção de si mesmo que permanece naquele lugar distante da dor.</a:t>
            </a:r>
          </a:p>
        </p:txBody>
      </p:sp>
    </p:spTree>
    <p:extLst>
      <p:ext uri="{BB962C8B-B14F-4D97-AF65-F5344CB8AC3E}">
        <p14:creationId xmlns:p14="http://schemas.microsoft.com/office/powerpoint/2010/main" val="1815102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0">
        <p14:prism dir="d" isContent="1" isInverted="1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0D920DE-2068-47CE-BAFD-DBD70B5A4A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9779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972741B0-4653-42C7-B152-E620A8D853E0}"/>
              </a:ext>
            </a:extLst>
          </p:cNvPr>
          <p:cNvSpPr txBox="1"/>
          <p:nvPr/>
        </p:nvSpPr>
        <p:spPr>
          <a:xfrm>
            <a:off x="524055" y="331489"/>
            <a:ext cx="3781245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Não permita que o dia termine sem que volte a acreditar firmemente em algo bonito que faz parte de você. Sem que entenda que sua vida é dom precioso, e aprenda a ser grato por isso.</a:t>
            </a:r>
          </a:p>
        </p:txBody>
      </p:sp>
    </p:spTree>
    <p:extLst>
      <p:ext uri="{BB962C8B-B14F-4D97-AF65-F5344CB8AC3E}">
        <p14:creationId xmlns:p14="http://schemas.microsoft.com/office/powerpoint/2010/main" val="3540647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prism dir="d" isContent="1" isInverted="1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F0095429-AA2E-44CC-B19B-2A05E545C2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6CFBA833-C8D3-4996-9ED5-69EA55FBC6AC}"/>
              </a:ext>
            </a:extLst>
          </p:cNvPr>
          <p:cNvSpPr txBox="1"/>
          <p:nvPr/>
        </p:nvSpPr>
        <p:spPr>
          <a:xfrm>
            <a:off x="627572" y="1824336"/>
            <a:ext cx="4306737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Não permita que o dia termine sem que descubra que nenhuma desilusão pode diminuir o tamanho de seus sonhos ou lhe afastar de si mesmo.</a:t>
            </a:r>
          </a:p>
        </p:txBody>
      </p:sp>
    </p:spTree>
    <p:extLst>
      <p:ext uri="{BB962C8B-B14F-4D97-AF65-F5344CB8AC3E}">
        <p14:creationId xmlns:p14="http://schemas.microsoft.com/office/powerpoint/2010/main" val="3625010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 isInverted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8C85787-16BD-4148-931B-9C64363F7E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574A0239-FE2D-4F8C-AC04-3B188CA76D83}"/>
              </a:ext>
            </a:extLst>
          </p:cNvPr>
          <p:cNvSpPr txBox="1"/>
          <p:nvPr/>
        </p:nvSpPr>
        <p:spPr>
          <a:xfrm>
            <a:off x="3994390" y="98576"/>
            <a:ext cx="3993670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Não permita que o dia termine sem que entenda que a vida não pode ser contada através de seus fracassos e desilusões, e sim através da capacidade de ser mais gentil consigo mesmo.</a:t>
            </a:r>
          </a:p>
        </p:txBody>
      </p:sp>
    </p:spTree>
    <p:extLst>
      <p:ext uri="{BB962C8B-B14F-4D97-AF65-F5344CB8AC3E}">
        <p14:creationId xmlns:p14="http://schemas.microsoft.com/office/powerpoint/2010/main" val="454594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prism dir="d" isContent="1" isInverted="1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CBBC1D0A-33D3-4F2D-B6C6-28BDEE8E39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D40C307D-667B-46D3-AC31-4724D02B4231}"/>
              </a:ext>
            </a:extLst>
          </p:cNvPr>
          <p:cNvSpPr txBox="1"/>
          <p:nvPr/>
        </p:nvSpPr>
        <p:spPr>
          <a:xfrm>
            <a:off x="2818682" y="0"/>
            <a:ext cx="6154946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Não permita que o dia termine sem que seja capaz de amar, agradar e cuidar de si mesmo; sem que aprenda que tem vocação para ser completo e feliz.</a:t>
            </a:r>
          </a:p>
        </p:txBody>
      </p:sp>
    </p:spTree>
    <p:extLst>
      <p:ext uri="{BB962C8B-B14F-4D97-AF65-F5344CB8AC3E}">
        <p14:creationId xmlns:p14="http://schemas.microsoft.com/office/powerpoint/2010/main" val="550163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 isInverted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EC5FFE4-CCEE-4BE6-8B4C-0EE85CF4EA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1A14DBD7-C62C-40AA-80FD-F3469B2B5DF6}"/>
              </a:ext>
            </a:extLst>
          </p:cNvPr>
          <p:cNvSpPr txBox="1"/>
          <p:nvPr/>
        </p:nvSpPr>
        <p:spPr>
          <a:xfrm>
            <a:off x="722463" y="1332153"/>
            <a:ext cx="4634541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Não permita que o dia termine sem que tenha rido de si mesmo e aceitado a vida como um conjunto de acertos e desacertos, e que saiba driblar os momentos imperfeitos.</a:t>
            </a:r>
          </a:p>
        </p:txBody>
      </p:sp>
    </p:spTree>
    <p:extLst>
      <p:ext uri="{BB962C8B-B14F-4D97-AF65-F5344CB8AC3E}">
        <p14:creationId xmlns:p14="http://schemas.microsoft.com/office/powerpoint/2010/main" val="4213792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000">
        <p14:prism dir="d" isContent="1" isInverted="1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A7A2417-2204-4B12-8A7F-D0ECF865BF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33734955-A757-48F9-8283-918C4AAF7677}"/>
              </a:ext>
            </a:extLst>
          </p:cNvPr>
          <p:cNvSpPr txBox="1"/>
          <p:nvPr/>
        </p:nvSpPr>
        <p:spPr>
          <a:xfrm>
            <a:off x="3983248" y="237075"/>
            <a:ext cx="4427507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Não permita que o dia termine sem que tenha autorizado seu gozo e seu pranto, seu encanto e emoção, sua liberdade e redenção. Que se comprometa com a felicidade e transforme os bons momentos em eternidade. </a:t>
            </a:r>
          </a:p>
        </p:txBody>
      </p:sp>
    </p:spTree>
    <p:extLst>
      <p:ext uri="{BB962C8B-B14F-4D97-AF65-F5344CB8AC3E}">
        <p14:creationId xmlns:p14="http://schemas.microsoft.com/office/powerpoint/2010/main" val="3081641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prism dir="d" isContent="1" isInverted="1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C0E5DB13-763D-43CC-89D4-6AF8367299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835CF9F6-1E80-4F83-AFF2-F813026DAF2D}"/>
              </a:ext>
            </a:extLst>
          </p:cNvPr>
          <p:cNvSpPr txBox="1"/>
          <p:nvPr/>
        </p:nvSpPr>
        <p:spPr>
          <a:xfrm>
            <a:off x="2717500" y="4030845"/>
            <a:ext cx="6204549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Tenho receio que a gente pare de sonhar por ter medo de cair. De desistir de nossas ilusões por medo de fracassar. </a:t>
            </a:r>
          </a:p>
        </p:txBody>
      </p:sp>
    </p:spTree>
    <p:extLst>
      <p:ext uri="{BB962C8B-B14F-4D97-AF65-F5344CB8AC3E}">
        <p14:creationId xmlns:p14="http://schemas.microsoft.com/office/powerpoint/2010/main" val="2028294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 isInverted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E84B01F-F675-4C34-996B-21C615189C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2667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6F63EE5-9F5D-4AE1-AA92-6B5F0D177E98}"/>
              </a:ext>
            </a:extLst>
          </p:cNvPr>
          <p:cNvSpPr txBox="1"/>
          <p:nvPr/>
        </p:nvSpPr>
        <p:spPr>
          <a:xfrm>
            <a:off x="2084717" y="3946585"/>
            <a:ext cx="8022566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De deixar nossa espontaneidade em função de nossa maturidade. De abandonar os velhos pijamas, as meias coloridas, as paisagens carregadas de simplicidade.</a:t>
            </a:r>
          </a:p>
        </p:txBody>
      </p:sp>
    </p:spTree>
    <p:extLst>
      <p:ext uri="{BB962C8B-B14F-4D97-AF65-F5344CB8AC3E}">
        <p14:creationId xmlns:p14="http://schemas.microsoft.com/office/powerpoint/2010/main" val="3895662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prism dir="d" isContent="1" isInverted="1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2C8F397-D5CD-459A-95E8-E4C312FEB6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63C2A7FE-196A-49E1-86E1-6ABE8153A6D5}"/>
              </a:ext>
            </a:extLst>
          </p:cNvPr>
          <p:cNvSpPr txBox="1"/>
          <p:nvPr/>
        </p:nvSpPr>
        <p:spPr>
          <a:xfrm>
            <a:off x="3267255" y="0"/>
            <a:ext cx="4970971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Tenho receio que a gente siga buscando o tal do crescimento e esquecendo os abraços apertados, os sonhos de antigamente, as promessas que fizemos e desejávamos cumprir.</a:t>
            </a:r>
          </a:p>
        </p:txBody>
      </p:sp>
    </p:spTree>
    <p:extLst>
      <p:ext uri="{BB962C8B-B14F-4D97-AF65-F5344CB8AC3E}">
        <p14:creationId xmlns:p14="http://schemas.microsoft.com/office/powerpoint/2010/main" val="1263787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prism dir="d" isContent="1" isInverted="1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1C03229-D5F6-4281-A60B-D8E5850685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AFA78475-3A01-40D8-A0E1-22648288F42B}"/>
              </a:ext>
            </a:extLst>
          </p:cNvPr>
          <p:cNvSpPr txBox="1"/>
          <p:nvPr/>
        </p:nvSpPr>
        <p:spPr>
          <a:xfrm>
            <a:off x="860484" y="4032221"/>
            <a:ext cx="7602029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Não deixe que a vida o endureça a ponto de não acreditar em milagres. Que o perdão seja moeda do passado de quem um dia soube agir com flexibilidade.</a:t>
            </a:r>
          </a:p>
        </p:txBody>
      </p:sp>
    </p:spTree>
    <p:extLst>
      <p:ext uri="{BB962C8B-B14F-4D97-AF65-F5344CB8AC3E}">
        <p14:creationId xmlns:p14="http://schemas.microsoft.com/office/powerpoint/2010/main" val="4271061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7000">
        <p14:prism dir="d" isContent="1" isInverted="1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F5CADD24-3F69-4285-B058-09F34E4CF2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7292688A-C71B-4D93-AE75-3EBB07CD4CB5}"/>
              </a:ext>
            </a:extLst>
          </p:cNvPr>
          <p:cNvSpPr txBox="1"/>
          <p:nvPr/>
        </p:nvSpPr>
        <p:spPr>
          <a:xfrm>
            <a:off x="2594394" y="3748025"/>
            <a:ext cx="7179334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Não permita que o dia termine sem que tenha sido um pouco mais feliz, seguindo seus desejos de menino e superando os revezes do caminho. </a:t>
            </a:r>
          </a:p>
        </p:txBody>
      </p:sp>
    </p:spTree>
    <p:extLst>
      <p:ext uri="{BB962C8B-B14F-4D97-AF65-F5344CB8AC3E}">
        <p14:creationId xmlns:p14="http://schemas.microsoft.com/office/powerpoint/2010/main" val="3131135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7000">
        <p14:prism dir="d" isContent="1" isInverted="1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42303BD-3108-4409-95B0-6BEB2EC563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92D92E31-D78A-49E4-9F4D-5866CDD73785}"/>
              </a:ext>
            </a:extLst>
          </p:cNvPr>
          <p:cNvSpPr txBox="1"/>
          <p:nvPr/>
        </p:nvSpPr>
        <p:spPr>
          <a:xfrm>
            <a:off x="2576513" y="3734097"/>
            <a:ext cx="6162674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Entendendo, principalmente, que a vida é dura, sim, mas também é o presente mais fascinante e poderoso que alguém pode ter. </a:t>
            </a:r>
          </a:p>
        </p:txBody>
      </p:sp>
    </p:spTree>
    <p:extLst>
      <p:ext uri="{BB962C8B-B14F-4D97-AF65-F5344CB8AC3E}">
        <p14:creationId xmlns:p14="http://schemas.microsoft.com/office/powerpoint/2010/main" val="2799378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000">
        <p14:prism dir="d" isContent="1" isInverted="1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CABC9D65-DC59-47AF-8ECF-8703776FF3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8001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37F8CDC4-A5DB-41D3-8FA5-BE6AB0796CAE}"/>
              </a:ext>
            </a:extLst>
          </p:cNvPr>
          <p:cNvSpPr txBox="1"/>
          <p:nvPr/>
        </p:nvSpPr>
        <p:spPr>
          <a:xfrm>
            <a:off x="795338" y="1588264"/>
            <a:ext cx="4481512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 que, se o preço a pagar para vive-la plenamente é andar sem culpa, não permita que o dia termine sem que você perdoe a sua história…</a:t>
            </a:r>
          </a:p>
        </p:txBody>
      </p:sp>
    </p:spTree>
    <p:extLst>
      <p:ext uri="{BB962C8B-B14F-4D97-AF65-F5344CB8AC3E}">
        <p14:creationId xmlns:p14="http://schemas.microsoft.com/office/powerpoint/2010/main" val="2176837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7000">
        <p14:prism dir="d" isContent="1" isInverted="1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3DC1887-1E54-4A80-B7BE-C3F45A0309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368300"/>
          </a:effectLst>
        </p:spPr>
      </p:pic>
      <p:sp>
        <p:nvSpPr>
          <p:cNvPr id="2" name="CaixaDeTexto 2">
            <a:extLst>
              <a:ext uri="{FF2B5EF4-FFF2-40B4-BE49-F238E27FC236}">
                <a16:creationId xmlns:a16="http://schemas.microsoft.com/office/drawing/2014/main" id="{17D55DDD-AF91-4CC8-B62D-964847DE4686}"/>
              </a:ext>
            </a:extLst>
          </p:cNvPr>
          <p:cNvSpPr txBox="1"/>
          <p:nvPr/>
        </p:nvSpPr>
        <p:spPr>
          <a:xfrm>
            <a:off x="4323876" y="389367"/>
            <a:ext cx="6950849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Autor do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Texto:Fabíola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 Simões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Música: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Ennio Morricone- </a:t>
            </a:r>
          </a:p>
          <a:p>
            <a:pPr algn="ctr"/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Once Upon A Time In The West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3"/>
              </a:rPr>
              <a:t>lopesolg@gmail.com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4"/>
              </a:rPr>
              <a:t>www.facebook.com/olga.lopes.16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5"/>
              </a:rPr>
              <a:t>www.youtube.com/c/olgalopes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hlinkClick r:id="rId6"/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9C87053F-8210-43F4-847D-099ABD371DA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46334" y="389367"/>
            <a:ext cx="2224177" cy="283809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74579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50000">
        <p14:prism dir="d" isContent="1" isInverted="1"/>
      </p:transition>
    </mc:Choice>
    <mc:Fallback xmlns="">
      <p:transition spd="slow" advTm="5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Haste">
  <a:themeElements>
    <a:clrScheme name="Haste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Hast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aste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674</TotalTime>
  <Words>680</Words>
  <Application>Microsoft Office PowerPoint</Application>
  <PresentationFormat>Ecrã Panorâmico</PresentationFormat>
  <Paragraphs>37</Paragraphs>
  <Slides>23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23</vt:i4>
      </vt:variant>
    </vt:vector>
  </HeadingPairs>
  <TitlesOfParts>
    <vt:vector size="30" baseType="lpstr">
      <vt:lpstr>Aparajita</vt:lpstr>
      <vt:lpstr>AR CENA</vt:lpstr>
      <vt:lpstr>AR ESSENCE</vt:lpstr>
      <vt:lpstr>Arial</vt:lpstr>
      <vt:lpstr>Century Gothic</vt:lpstr>
      <vt:lpstr>Wingdings 3</vt:lpstr>
      <vt:lpstr>Haste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19</cp:revision>
  <dcterms:created xsi:type="dcterms:W3CDTF">2020-10-03T16:54:43Z</dcterms:created>
  <dcterms:modified xsi:type="dcterms:W3CDTF">2020-11-06T00:31:36Z</dcterms:modified>
</cp:coreProperties>
</file>