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71" r:id="rId3"/>
    <p:sldId id="277" r:id="rId4"/>
    <p:sldId id="257" r:id="rId5"/>
    <p:sldId id="259" r:id="rId6"/>
    <p:sldId id="256" r:id="rId7"/>
    <p:sldId id="262" r:id="rId8"/>
    <p:sldId id="263" r:id="rId9"/>
    <p:sldId id="266" r:id="rId10"/>
    <p:sldId id="272" r:id="rId11"/>
    <p:sldId id="265" r:id="rId12"/>
    <p:sldId id="267" r:id="rId13"/>
    <p:sldId id="269" r:id="rId14"/>
    <p:sldId id="268" r:id="rId15"/>
    <p:sldId id="270" r:id="rId16"/>
    <p:sldId id="274" r:id="rId17"/>
    <p:sldId id="276" r:id="rId18"/>
    <p:sldId id="275" r:id="rId19"/>
    <p:sldId id="273" r:id="rId20"/>
    <p:sldId id="278" r:id="rId21"/>
    <p:sldId id="279" r:id="rId22"/>
    <p:sldId id="280" r:id="rId23"/>
    <p:sldId id="264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zalbDeRDnz4NfTpRU1wSg==" hashData="ZuEu/wBFCG24V0ABMAEtzVARH6K73neMjUpyKTeweuFbZ+kOovIkZAbBd1rmIT4srfP7rXspeQMd27vyVTvvw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24780-B5C3-4CAF-9CDB-661D3E81BB6B}" type="datetimeFigureOut">
              <a:rPr lang="pt-PT" smtClean="0"/>
              <a:t>15-10-2019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C07CE6DC-AE52-416B-9A85-B72F936218E0}" type="slidenum">
              <a:rPr lang="pt-PT" smtClean="0"/>
              <a:t>‹nº›</a:t>
            </a:fld>
            <a:endParaRPr lang="pt-PT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904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17624780-B5C3-4CAF-9CDB-661D3E81BB6B}" type="datetimeFigureOut">
              <a:rPr lang="pt-PT" smtClean="0"/>
              <a:t>15-10-2019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CE6DC-AE52-416B-9A85-B72F936218E0}" type="slidenum">
              <a:rPr lang="pt-PT" smtClean="0"/>
              <a:t>‹nº›</a:t>
            </a:fld>
            <a:endParaRPr lang="pt-PT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160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24780-B5C3-4CAF-9CDB-661D3E81BB6B}" type="datetimeFigureOut">
              <a:rPr lang="pt-PT" smtClean="0"/>
              <a:t>15-10-2019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CE6DC-AE52-416B-9A85-B72F936218E0}" type="slidenum">
              <a:rPr lang="pt-PT" smtClean="0"/>
              <a:t>‹nº›</a:t>
            </a:fld>
            <a:endParaRPr lang="pt-PT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9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24780-B5C3-4CAF-9CDB-661D3E81BB6B}" type="datetimeFigureOut">
              <a:rPr lang="pt-PT" smtClean="0"/>
              <a:t>15-10-2019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CE6DC-AE52-416B-9A85-B72F936218E0}" type="slidenum">
              <a:rPr lang="pt-PT" smtClean="0"/>
              <a:t>‹nº›</a:t>
            </a:fld>
            <a:endParaRPr lang="pt-PT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807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24780-B5C3-4CAF-9CDB-661D3E81BB6B}" type="datetimeFigureOut">
              <a:rPr lang="pt-PT" smtClean="0"/>
              <a:t>15-10-2019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CE6DC-AE52-416B-9A85-B72F936218E0}" type="slidenum">
              <a:rPr lang="pt-PT" smtClean="0"/>
              <a:t>‹nº›</a:t>
            </a:fld>
            <a:endParaRPr lang="pt-PT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277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24780-B5C3-4CAF-9CDB-661D3E81BB6B}" type="datetimeFigureOut">
              <a:rPr lang="pt-PT" smtClean="0"/>
              <a:t>15-10-2019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CE6DC-AE52-416B-9A85-B72F936218E0}" type="slidenum">
              <a:rPr lang="pt-PT" smtClean="0"/>
              <a:t>‹nº›</a:t>
            </a:fld>
            <a:endParaRPr lang="pt-PT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363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24780-B5C3-4CAF-9CDB-661D3E81BB6B}" type="datetimeFigureOut">
              <a:rPr lang="pt-PT" smtClean="0"/>
              <a:t>15-10-2019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CE6DC-AE52-416B-9A85-B72F936218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3419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24780-B5C3-4CAF-9CDB-661D3E81BB6B}" type="datetimeFigureOut">
              <a:rPr lang="pt-PT" smtClean="0"/>
              <a:t>15-10-2019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CE6DC-AE52-416B-9A85-B72F936218E0}" type="slidenum">
              <a:rPr lang="pt-PT" smtClean="0"/>
              <a:t>‹nº›</a:t>
            </a:fld>
            <a:endParaRPr lang="pt-PT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630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17624780-B5C3-4CAF-9CDB-661D3E81BB6B}" type="datetimeFigureOut">
              <a:rPr lang="pt-PT" smtClean="0"/>
              <a:t>15-10-2019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C07CE6DC-AE52-416B-9A85-B72F936218E0}" type="slidenum">
              <a:rPr lang="pt-PT" smtClean="0"/>
              <a:t>‹nº›</a:t>
            </a:fld>
            <a:endParaRPr lang="pt-PT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440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24780-B5C3-4CAF-9CDB-661D3E81BB6B}" type="datetimeFigureOut">
              <a:rPr lang="pt-PT" smtClean="0"/>
              <a:t>15-10-2019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CE6DC-AE52-416B-9A85-B72F936218E0}" type="slidenum">
              <a:rPr lang="pt-PT" smtClean="0"/>
              <a:t>‹nº›</a:t>
            </a:fld>
            <a:endParaRPr lang="pt-PT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521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24780-B5C3-4CAF-9CDB-661D3E81BB6B}" type="datetimeFigureOut">
              <a:rPr lang="pt-PT" smtClean="0"/>
              <a:t>15-10-2019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CE6DC-AE52-416B-9A85-B72F936218E0}" type="slidenum">
              <a:rPr lang="pt-PT" smtClean="0"/>
              <a:t>‹nº›</a:t>
            </a:fld>
            <a:endParaRPr lang="pt-PT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35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25000">
              <a:schemeClr val="accent3">
                <a:lumMod val="93000"/>
                <a:lumOff val="7000"/>
              </a:schemeClr>
            </a:gs>
            <a:gs pos="50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24780-B5C3-4CAF-9CDB-661D3E81BB6B}" type="datetimeFigureOut">
              <a:rPr lang="pt-PT" smtClean="0"/>
              <a:t>15-10-2019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C07CE6DC-AE52-416B-9A85-B72F936218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49802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4.gif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7862040-256C-4AAC-92FC-53DCE0C274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DC7AE16-914A-420B-ADE4-17AF043196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61588D6-26CD-45EA-B882-F1A67234BC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87D3A60-65D6-42DE-B134-6D9200AE06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8734FE3-3516-4793-ABDB-80C35CEE7C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0F24B0B-AE88-4A93-A700-D04290740B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491790B-BE4F-473F-B04E-9719FC4E53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5D05F51-8141-4074-8454-5C39192DDD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4939ED8-0153-40F0-968A-4B64AD6277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D75615A1-5FBF-4749-B1FC-0AEDBDBA72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430C0676-2827-4F63-8B20-C27792A716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0C4800B4-2D23-4219-A32F-61F4BE98C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001A92C-8A3A-4233-A2DB-40E5418320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B836EA4F-62E3-4AA9-AFAB-ACBF60A30A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A03577C4-A8A3-4AD6-BB7E-C8F6C91651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2DC35A5-05CB-474C-AFD5-AF9B81AB87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D56113D6-E197-4D5C-AC3B-3A42C98066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D269F1BD-C571-491D-89A1-133BC2A5AE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25355410-ACE4-442B-A3D9-515A13B472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99" y="552450"/>
            <a:ext cx="10772775" cy="50196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9162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flythrough/>
        <p:sndAc>
          <p:stSnd loop="1">
            <p:snd r:embed="rId2" name="Demis Roussos - Rain and Tears.wav"/>
          </p:stSnd>
        </p:sndAc>
      </p:transition>
    </mc:Choice>
    <mc:Fallback xmlns="">
      <p:transition spd="slow" advTm="5000">
        <p:fade/>
        <p:sndAc>
          <p:stSnd loop="1">
            <p:snd r:embed="rId5" name="Demis Roussos - Rain and Tear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6B696EB-4849-4E51-8F18-7E830F9294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750" y="542259"/>
            <a:ext cx="10823944" cy="5039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42B9752-CF93-4241-BD76-9007A78AC3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B1E25C5-F298-4F9E-8DF9-2D4F30FA8A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A06EA5A-FF5A-4DF1-A29B-6704A3CB28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DAFAC29-96E8-4198-BFDD-F150AFDF3C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B57D3C1-6C0E-49FA-8C79-98ED5FD6D2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9DFD80C-0A6C-4ACD-97D5-CC68A49233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A0F5D49-1641-4CB5-94DD-8327E8FC1A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514B397-45E7-4144-81E0-BF6C5010AE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911C461-1A38-4A69-973F-776325F7C6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2FD6EA5-020C-4590-93A8-60E062FFDD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4E8C0A-B6C0-42DC-AD0A-1BAD6E5912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E40F3580-CD6D-41B3-B209-EE85019239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78824101-D644-44A3-8313-5A7EBC76FC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50DF40D6-BCD7-4424-A6A2-1A8E1DCC00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BBE4E1E1-F45F-45A8-8304-92D6705F2C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D35DCAF8-F500-40F8-8F99-E58CCC7DD0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B6795068-3EAC-4FB6-BE58-957D39967B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32897E0B-E7F9-44B0-A01D-8BF779028C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9BC39CB6-7DF1-4640-867F-71E81099CEBC}"/>
              </a:ext>
            </a:extLst>
          </p:cNvPr>
          <p:cNvSpPr/>
          <p:nvPr/>
        </p:nvSpPr>
        <p:spPr>
          <a:xfrm>
            <a:off x="1612284" y="5257139"/>
            <a:ext cx="6766596" cy="76944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pt-PT" sz="4400" b="1" dirty="0">
                <a:ln>
                  <a:solidFill>
                    <a:sysClr val="windowText" lastClr="000000"/>
                  </a:solidFill>
                </a:ln>
                <a:solidFill>
                  <a:schemeClr val="accent3"/>
                </a:solidFill>
                <a:latin typeface="AR BLANCA" panose="02000000000000000000" pitchFamily="2" charset="0"/>
              </a:rPr>
              <a:t>Deixa eu dizer o que aprendi:</a:t>
            </a: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4BFDEBD1-86C3-4641-B39F-919285B5D716}"/>
              </a:ext>
            </a:extLst>
          </p:cNvPr>
          <p:cNvSpPr/>
          <p:nvPr/>
        </p:nvSpPr>
        <p:spPr>
          <a:xfrm>
            <a:off x="6880905" y="6008981"/>
            <a:ext cx="4486275" cy="64633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3"/>
                </a:solidFill>
                <a:latin typeface="AR BLANCA" panose="02000000000000000000" pitchFamily="2" charset="0"/>
              </a:rPr>
              <a:t>Por </a:t>
            </a:r>
            <a:r>
              <a:rPr lang="pt-PT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accent3"/>
                </a:solidFill>
                <a:latin typeface="AR BLANCA" panose="02000000000000000000" pitchFamily="2" charset="0"/>
              </a:rPr>
              <a:t>Leticia</a:t>
            </a:r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3"/>
                </a:solidFill>
                <a:latin typeface="AR BLANCA" panose="02000000000000000000" pitchFamily="2" charset="0"/>
              </a:rPr>
              <a:t> </a:t>
            </a:r>
            <a:r>
              <a:rPr lang="pt-PT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accent3"/>
                </a:solidFill>
                <a:latin typeface="AR BLANCA" panose="02000000000000000000" pitchFamily="2" charset="0"/>
              </a:rPr>
              <a:t>Thompson</a:t>
            </a:r>
            <a:endParaRPr lang="pt-PT" sz="3600" b="1" dirty="0">
              <a:ln>
                <a:solidFill>
                  <a:sysClr val="windowText" lastClr="000000"/>
                </a:solidFill>
              </a:ln>
              <a:solidFill>
                <a:schemeClr val="accent3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94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flythrough dir="out" hasBounce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9635B78-D8A3-4869-8AE5-71A6F268FC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366" y="543464"/>
            <a:ext cx="10808898" cy="50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8FE448B-1D7B-413A-A53A-C477C13157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4FA0B53-F5AB-42DB-83A8-ECD8AB2A7E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0D3F079-A292-4D8F-9C7B-F791DAF702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562F2B8-DCF2-4F4D-B3BE-DB39CD11EE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54FC414-0483-4FC4-B96D-FBFA129D5D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9E53AA7-1FC1-4FE7-9419-22B920EA18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D5D3E8-C30F-4D19-AD2B-25A9CBD189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1530AECA-6D36-42F7-8880-37CC2524E0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9F3D955-17B4-4622-A15A-B14E7FBC2D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D02B4C7E-40F3-4D32-9692-064AE45C5D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FFF2144B-CC94-4D5E-BFCB-0561AE06D2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4530525F-ABF3-427F-BBA5-478070AB9F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5553E318-50AB-41B7-90D0-E219C63741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D3EE16EF-AF58-41D7-AA9A-679D28B0DB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BBA5D542-5CF8-4843-97A1-347A8C3892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3F604476-D53F-4801-BFE4-F47ED67003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255896-AA32-4C11-9614-0865C0302F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E6745097-B328-4BDC-88B8-9BF04C5484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2" name="Retângulo 21">
            <a:extLst>
              <a:ext uri="{FF2B5EF4-FFF2-40B4-BE49-F238E27FC236}">
                <a16:creationId xmlns:a16="http://schemas.microsoft.com/office/drawing/2014/main" id="{428DCE7A-2F5F-42B8-90B3-7602DE215424}"/>
              </a:ext>
            </a:extLst>
          </p:cNvPr>
          <p:cNvSpPr/>
          <p:nvPr/>
        </p:nvSpPr>
        <p:spPr>
          <a:xfrm>
            <a:off x="2012017" y="4671373"/>
            <a:ext cx="71319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Não sei se é possível dizer o instante exato onde nasce a sementinha dos sonhos que plantamos em nós.</a:t>
            </a:r>
          </a:p>
        </p:txBody>
      </p:sp>
    </p:spTree>
    <p:extLst>
      <p:ext uri="{BB962C8B-B14F-4D97-AF65-F5344CB8AC3E}">
        <p14:creationId xmlns:p14="http://schemas.microsoft.com/office/powerpoint/2010/main" val="136740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dir="out"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C134994-FAB1-49F9-ACA2-0106D1201D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49" y="579976"/>
            <a:ext cx="10810876" cy="5001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2B4328E-11A1-4E2F-BEE1-32FD21976B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C7D3844-4576-463F-B4C5-C72CC92F34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94A2EAA-CC4A-4CB1-AC36-CEF5D5DC5E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EE82062-C835-4E7A-843D-0B5ADC2781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58E24943-824A-422F-A250-2E4787C5D1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E9C9C3E-5BC9-407F-850E-2C3D6EA067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91C888CA-2274-478E-BEF7-CC8F1BEF5C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3E72973-CB37-42A2-A68D-A0C3750DC9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08595847-0F1D-4559-BDD6-22D52B5C73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39B366DA-9B8A-4A72-B3B0-7ACCD8E0DA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8691D5B0-CA46-46CB-B308-7D4E0C8294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1943A2CA-3F9D-498A-8E5A-263A101789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18126FC0-5B47-4272-85C2-4CBB5D42C9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9EFE1969-75FE-42E9-BFE6-7F68889053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CDBA35EC-2C63-4FCC-B4E1-74F34DD2ED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18A27E74-F738-459F-AD39-8447645DB5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A5A1281D-09E8-462C-9580-922739E61C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E9CC3A04-E6DE-4BE7-9072-DA2F85A070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73BC5C1-6FA8-49E1-8E50-3C6C1A845E9D}"/>
              </a:ext>
            </a:extLst>
          </p:cNvPr>
          <p:cNvSpPr/>
          <p:nvPr/>
        </p:nvSpPr>
        <p:spPr>
          <a:xfrm>
            <a:off x="773099" y="4226087"/>
            <a:ext cx="102261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Sei apenas que um dia há aquele estalo mágico que nos faz acordar e projetar para os dias e anos que chegam aquilo que nasceu em nós e nosso coração recebeu aberto, como se toda a felicidade do mundo estivesse concentrada ali.</a:t>
            </a:r>
          </a:p>
        </p:txBody>
      </p:sp>
    </p:spTree>
    <p:extLst>
      <p:ext uri="{BB962C8B-B14F-4D97-AF65-F5344CB8AC3E}">
        <p14:creationId xmlns:p14="http://schemas.microsoft.com/office/powerpoint/2010/main" val="394741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 hasBounce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2B59C5D-A7CD-471A-84CB-1CA0137A48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552450"/>
            <a:ext cx="10791825" cy="5038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0D07209-7021-49EE-846B-ECA3C49FCA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2C6AB66-7EDA-44B8-A4E3-313744B2E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CAFB6D0-3513-44CD-B5F0-04E61F6DB2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EFFDBDE-8DF2-4682-AF46-0038F9735E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6014843-DA00-40DB-B68D-B25CB20F6C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2B50254-EC22-4273-9265-E4F0A2DB74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4A086961-4AD5-43D3-AFDC-48597C8EC3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216EB732-6BC5-4071-9CE7-8D21EC8029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3691C56C-0260-44DA-8005-EC4DD7AB8D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51607F96-B52F-437F-9136-BFAABA17EE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9DCD7FE6-3C2E-4915-BB5A-F012DD2DBC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58F9413E-BE9B-4914-81C2-E0E4D0FFA5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4DAD06C1-0EC1-4530-B324-8D7725CA2E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746F48BB-98CB-4F5C-AA27-112911582F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E03BF988-15EC-4E05-B82C-8B3C11B1E9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BFF61853-5C34-44E2-9106-CCA55A4201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B4D09A6E-F368-4B97-B5D9-F5EFF406BC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35973892-2314-4B2B-8A35-4138303DD6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3E820C6-6307-4E45-AC1A-7109A2EEDF9D}"/>
              </a:ext>
            </a:extLst>
          </p:cNvPr>
          <p:cNvSpPr/>
          <p:nvPr/>
        </p:nvSpPr>
        <p:spPr>
          <a:xfrm>
            <a:off x="1062886" y="4122087"/>
            <a:ext cx="1006896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As horas que gastamos depois, nos planos que fazemos, nos incontáveis momentos onde colocamos o sono do lado da cabeceira para melhor viver os projetos, são uma parte do preço que pagamos e do qual cobraremos depois.</a:t>
            </a:r>
          </a:p>
        </p:txBody>
      </p:sp>
    </p:spTree>
    <p:extLst>
      <p:ext uri="{BB962C8B-B14F-4D97-AF65-F5344CB8AC3E}">
        <p14:creationId xmlns:p14="http://schemas.microsoft.com/office/powerpoint/2010/main" val="1713456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 hasBounce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E2FE2753-82B1-426F-9E6B-2F6F4A0C1B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037" y="579976"/>
            <a:ext cx="10829926" cy="5020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AB39F6B5-9517-4A5B-8AB0-1D43B3FB55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1FC5CD24-F22C-43E8-B6B5-EE9F0CEF5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C786308D-7BF1-48B0-924D-B49EC7FACA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8E069042-B4F8-486F-8F86-B76FF07792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B66F155C-7BEB-424E-91CB-37AD18A370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8C300ADA-D046-4ECE-9DA3-9755C007B5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45A9C1D7-B301-4315-842A-B82C9E63EE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DB5B684B-F156-437F-85DC-8134042E95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91394B38-3EED-44FD-B0F9-C36E9626C6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7C4B4428-78C1-461F-8F9D-0BC336F037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493E2021-2419-438E-A64E-0C37A2591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2B4466C1-62C2-4488-A046-E1CA1E9186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8656C48B-6E6E-4E67-B5A9-FBABFE309D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79039669-C4FC-4C56-9781-73AC98A613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62020E14-F041-4941-9112-C2564BA985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043B2F36-A1D1-4206-A864-63BE8BD8D1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939BF0A8-737E-4D99-8ED3-BD2D0AEE8D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4AB189E0-50B6-4B00-9FB0-AB20B4C528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647C165-C880-4820-ADBE-C8D0C742A3E8}"/>
              </a:ext>
            </a:extLst>
          </p:cNvPr>
          <p:cNvSpPr/>
          <p:nvPr/>
        </p:nvSpPr>
        <p:spPr>
          <a:xfrm>
            <a:off x="722108" y="4130617"/>
            <a:ext cx="971864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Ah!... mas esses sonhos, projetos, planos são sempre infalíveis na nossa cabeça, não contamos com os contras, com a possibilidade, mesmo que remota, de algo não dar certo, daquilo não se realizar.</a:t>
            </a:r>
          </a:p>
        </p:txBody>
      </p:sp>
    </p:spTree>
    <p:extLst>
      <p:ext uri="{BB962C8B-B14F-4D97-AF65-F5344CB8AC3E}">
        <p14:creationId xmlns:p14="http://schemas.microsoft.com/office/powerpoint/2010/main" val="77264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 dir="out" hasBounce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C905BE8-CF05-49D3-8325-8016C3851F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115" y="574159"/>
            <a:ext cx="10802679" cy="4976036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49F3B9B-311C-47C5-8D8A-A2A3AEE3F8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763DA10-620F-475C-9CF6-4518B62296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49B5C64-7F90-45B8-8E42-DCC9CC9163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849E58E-E295-450C-AC3C-514C8AF60D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AD676AA-B74B-4995-B948-13C441850F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3B18354-05ED-4CD2-A8ED-A106712F52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B61CDEF-4E03-4D0D-94BD-66D37DD549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0FA8D54-8852-4889-9F82-6EFCB7D880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C638C8E2-065B-4646-AEC8-B13DAA1DAA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DE6C6A28-BFF4-4173-A9F3-9292A3DEF4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067B9AB3-2CC5-4155-ABAA-A46B1A89F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C764CBB6-FDCF-48D1-BD84-4CC6F56F2D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987B5EC-15FD-4F2E-8023-1419D52B34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4F15C081-AAF1-4000-992C-BB4280B73F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C7996B9-402B-404D-9C6E-AE034D6FBA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5456C39D-C1D6-409D-B559-FD4C13B7C2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BECF575D-5E22-429D-AA41-00E3113945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9E414D6E-F443-4483-86DB-589356A163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346C0495-65A5-4D92-AE53-7134F6FE2C7C}"/>
              </a:ext>
            </a:extLst>
          </p:cNvPr>
          <p:cNvSpPr/>
          <p:nvPr/>
        </p:nvSpPr>
        <p:spPr>
          <a:xfrm>
            <a:off x="1184512" y="4216952"/>
            <a:ext cx="811125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É a ideia do positivismo que exige isso de nós e não posso dizer que essa atitude não seja já um meio caminho andado. Mas só um meio... o restante, fica por conta do trabalho, da ação.</a:t>
            </a:r>
          </a:p>
        </p:txBody>
      </p:sp>
    </p:spTree>
    <p:extLst>
      <p:ext uri="{BB962C8B-B14F-4D97-AF65-F5344CB8AC3E}">
        <p14:creationId xmlns:p14="http://schemas.microsoft.com/office/powerpoint/2010/main" val="79197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 dir="out" hasBounce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881DBBF-D637-4CD4-A40E-7F02D5E6D4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116" y="531628"/>
            <a:ext cx="10823944" cy="5050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635C086-85E5-44F0-9122-0E71AAAFB3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7CA794E-DC25-4FF6-8921-31593D5150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9CF1137-E151-4B5A-A5D1-0127C95BE4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78ACE27-0862-460E-A082-AF1FE7CF12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CD8A978-EED5-4CCD-80CB-2301CC99E6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798AC5D-A9AA-4884-8C60-5F3009352B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9556B7E-A9A9-48CB-8E4A-BAB91C0BCE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D8B85A0-DCC0-47D2-AF0A-28CA6D94F3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F5C7FEE8-AE21-47AC-8C91-DB5E573382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A200B4E9-93DD-47A9-8090-3F7312F17D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F53BB99-B79E-4A94-BDF4-1269A404F2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631C7DE1-32AE-4ED2-A2E3-9DEEBC7686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7C9B15EC-673A-41B1-939B-964A6B3EA2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D344800B-5D71-4CAE-BF1A-0DA6E8D476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C3DD5EB9-AB63-455D-99A0-85A6075F01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CD9E66F7-ABF3-4D11-AF30-FF50E597F3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FC4ADE3-5BC8-49E9-AC48-821CF49010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F065E83D-87D0-476D-99A4-77F5341F9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738E7916-2422-4AFA-9D73-B97915134416}"/>
              </a:ext>
            </a:extLst>
          </p:cNvPr>
          <p:cNvSpPr/>
          <p:nvPr/>
        </p:nvSpPr>
        <p:spPr>
          <a:xfrm>
            <a:off x="1467318" y="4671373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E por quê? Por que certas coisas que planejamos nunca chegam ao fim, nunca se concretizam?</a:t>
            </a:r>
          </a:p>
        </p:txBody>
      </p:sp>
    </p:spTree>
    <p:extLst>
      <p:ext uri="{BB962C8B-B14F-4D97-AF65-F5344CB8AC3E}">
        <p14:creationId xmlns:p14="http://schemas.microsoft.com/office/powerpoint/2010/main" val="357764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dir="out"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11C5C95-3F46-431C-8B0C-65880CA0A3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749" y="552893"/>
            <a:ext cx="10823944" cy="5029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51677DE-62D2-4B2B-86C4-91D0281447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A8F8EAC-995F-4842-BA98-B5D43F052B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60789D8-82DD-4323-B34B-599BB834AD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30880D4-C7D0-4A7B-A4BC-092900A64A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04B92D5-D60F-41ED-B56E-3470046394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4820A9B-46A4-443B-AB85-68A3BFCD11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20C291F-BD0E-416D-9381-6B1914C119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7638E0C0-AD12-4FCF-BA1C-942397C09C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4033E76-EDEC-4837-9358-F85FED6498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E0752409-7F26-48A0-9636-767108ACB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A4FF2CB3-A2C7-45CE-9D44-43CB3E641F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A4142F4A-A519-4D4B-B2B0-78DC642C7A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0FB1C1CB-14F5-43DD-A9CF-FAF8735D12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68C9055D-BA60-4B3D-8607-59AB3A0C32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6688A0DD-73FA-4629-8F1D-C6F8296805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1C9F79AE-B144-4102-AFF8-171D6B06FF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12DE9D96-D9F0-47E2-BA56-3F16CE3FF0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8D7D8254-FF4A-466C-B9F4-5E56CD8338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5943D198-CECE-4868-AA11-8EE9477EBB0F}"/>
              </a:ext>
            </a:extLst>
          </p:cNvPr>
          <p:cNvSpPr/>
          <p:nvPr/>
        </p:nvSpPr>
        <p:spPr>
          <a:xfrm>
            <a:off x="1235399" y="4580340"/>
            <a:ext cx="82501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Por que um dia o mais leve sopro pode destruir em um minuto aquilo que levamos horas e horas para sonhar e que até pagamos o preço? </a:t>
            </a:r>
          </a:p>
        </p:txBody>
      </p:sp>
    </p:spTree>
    <p:extLst>
      <p:ext uri="{BB962C8B-B14F-4D97-AF65-F5344CB8AC3E}">
        <p14:creationId xmlns:p14="http://schemas.microsoft.com/office/powerpoint/2010/main" val="29626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dir="out"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0AEED15-2116-4AE0-9B24-2B8C4E78B8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380" y="552893"/>
            <a:ext cx="10792047" cy="5018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1356822F-1744-4F07-9DD2-B0F00D5505AA}"/>
              </a:ext>
            </a:extLst>
          </p:cNvPr>
          <p:cNvSpPr/>
          <p:nvPr/>
        </p:nvSpPr>
        <p:spPr>
          <a:xfrm>
            <a:off x="1257423" y="4735447"/>
            <a:ext cx="67017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Por que a felicidade não pode ser continuada, prolongada o bastante para que nosso coração se sinta saciado?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84521E2-902C-4747-8D41-165817BC4D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5A593B9-9EB6-4F51-A389-E54D880ECD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5841C44-B426-48EE-ACF3-FC69E2AABC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8BD760A-BD2A-4480-B7E9-90FE4A7CC6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A8CC48B-2725-4EE8-AF60-FCA9DFB41A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1F77E448-2A8F-49E4-96D4-509848E3E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2BC19C0B-5713-4C77-93FD-E22146A0ED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EA77383-061D-40A0-A306-72344BA478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15346A94-931E-4F60-81D1-18520DEBA2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5BB07490-6848-491E-B0FA-DC806C5D93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03FDCD4C-1D83-4ECE-9A57-4E701D909E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60C8B854-5AD6-4C5F-A4A8-49696806E3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17DA775-67A8-4992-A30A-9754D73B61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A1D05463-05CC-4F75-8999-C0F964B384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7B62472-9A08-4663-A426-4475A6752E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1AA09E11-E785-4790-95D4-4917D76097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44C6E728-DE9E-4F41-AC47-C8026D5898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F9CCC4CE-F4AC-4A08-A186-FCA3CCF0A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17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dir="out"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AD25879-97B6-49B1-B680-59F5BEEEF5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380" y="552893"/>
            <a:ext cx="10802679" cy="4997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CA7BEDB-6A7F-4A4D-80A2-2BF3DAAA45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A4166DC-DE69-4E1A-9F2F-5F9911882C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99E0991-5EFF-48D3-92BF-BDD4F54BB1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D4AE513-0D4A-425D-9F2E-121EE73D91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AEC1CD3-5D3D-4911-A0C4-15089C8746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BCA6A70-617F-4505-AC85-ECBC156987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6CBDBC6-E214-4D3D-9868-A99406E7A7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53E5483-2AD0-4BAC-8ED5-A8BCE7513A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29A91214-90D5-4D31-8675-70EDE77001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163924B-0C74-4622-A0E0-47395136D6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17BCDCE8-6D47-4EC0-BA6E-76E4461F2E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987EE484-7D67-4453-B635-F2B989741B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05C90BE2-F85B-4F8D-8DEF-A025B96476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4A81DE50-8A68-4B82-ACEC-708FD700FE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852C2E81-5A65-4713-A32B-52DC994614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995F36C-066C-41EF-AD5C-D2991F3843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D0E19DCC-7ED7-4C24-9493-058E9CFD96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78027863-FE27-4DAB-BC21-5B20438A8F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DA10E6C9-D5C3-4557-81A9-795B902ECD71}"/>
              </a:ext>
            </a:extLst>
          </p:cNvPr>
          <p:cNvSpPr/>
          <p:nvPr/>
        </p:nvSpPr>
        <p:spPr>
          <a:xfrm>
            <a:off x="1163444" y="4671373"/>
            <a:ext cx="73450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Deixa eu dizer o que aprendi: primeiro, nossos desejos são nossos desejos e nossos sonhos, nossos sonhos.</a:t>
            </a:r>
          </a:p>
        </p:txBody>
      </p:sp>
    </p:spTree>
    <p:extLst>
      <p:ext uri="{BB962C8B-B14F-4D97-AF65-F5344CB8AC3E}">
        <p14:creationId xmlns:p14="http://schemas.microsoft.com/office/powerpoint/2010/main" val="174386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dir="out"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35022A0-1A97-42DB-9A59-320221FED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382" y="552893"/>
            <a:ext cx="10802678" cy="50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1928FBA-CEF9-4D9F-842D-9D3AE4F82F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CD32DC7-FEBC-46F2-B481-67F5673EBF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A87F12A-ECD8-424D-A61A-9096847B5B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31643E3-D97D-4996-88AD-525CE98FF6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E34282A-6CF2-41D3-8A81-43C87250FE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E887FE9-6DFC-4ED4-BA5F-01EC94FA54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8C913B4-C9E0-49FD-BC9A-5B7993D1FA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3523DCD-41E3-48BD-9340-0F940C0062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0B18D8D-88BC-4BEA-AF0A-3220EBF57D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6DB3D3ED-E3C5-491E-AE5D-C275DB3486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BEC32A6-8294-4F99-9D97-B9345D6A6A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244BAF1-9BCE-4C65-B731-D58001DD9F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85885AC3-8304-4021-BD8B-158087C7AE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003EC27A-465B-4823-AE27-D768FC9BF0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A749A10B-D0CB-4BE8-AAB0-27D135A576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918CC0-3EFC-403F-ABD6-EC3976B0E8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9585D0D-2D0D-4DD1-94E4-3D551E000B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6EB8AF99-C8DC-4340-A3D0-7D35B0ED2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B6F8863E-FAD6-4FFC-B73E-B9F1597F8D4A}"/>
              </a:ext>
            </a:extLst>
          </p:cNvPr>
          <p:cNvSpPr/>
          <p:nvPr/>
        </p:nvSpPr>
        <p:spPr>
          <a:xfrm>
            <a:off x="1597846" y="4671373"/>
            <a:ext cx="81112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Vemos diante de nós uma linha sem curvas, sem levar em conta as várias pequeninas peças que fazem uma poderosa máquina funcionar. </a:t>
            </a:r>
          </a:p>
        </p:txBody>
      </p:sp>
    </p:spTree>
    <p:extLst>
      <p:ext uri="{BB962C8B-B14F-4D97-AF65-F5344CB8AC3E}">
        <p14:creationId xmlns:p14="http://schemas.microsoft.com/office/powerpoint/2010/main" val="394718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dir="out"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246566B-A116-4EFA-9B8B-B6DEA65A39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344" y="505822"/>
            <a:ext cx="10813311" cy="5076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07F5A47-4D66-43C9-8561-6750C7877B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671773E-3525-4021-ADE4-2FE9A63F34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67B3EE6-DFA1-4CBA-B953-5C5F9D8835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8CD1CCF-9B09-49F0-8963-7C92131648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B0DBBE2-1988-4554-B031-E4FBD64DA2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D89575A-AA3F-4CDA-B8E7-04CA4CDE72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DBB1BCE-A384-4F48-8C4D-534AA83E52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85053CF-0A0D-4F97-871E-296017D637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50E20DFE-F935-4FED-B5F6-73F11561C7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0FA07A83-E170-44EC-AA54-BC03A0062B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35685249-7614-48F3-B30E-82E2590874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D6C714E7-3C40-4631-9027-A2CE22B8C0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071DDAA-1127-4BAF-AF61-76F2F637C9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DE4BEDBB-FC63-4713-B243-BE271417C3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188AFC25-DCF1-46ED-8F69-3042807AAD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1D4F5836-EDB7-413F-8D96-8CF3AF0AA6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05D086DE-1016-40C1-9E1A-78E97F089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BE6DF95B-B9CA-4C0D-BA91-6686CEB379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3E0BC72C-E130-4A96-831D-4E3F726F71B4}"/>
              </a:ext>
            </a:extLst>
          </p:cNvPr>
          <p:cNvSpPr/>
          <p:nvPr/>
        </p:nvSpPr>
        <p:spPr>
          <a:xfrm>
            <a:off x="2389288" y="4671373"/>
            <a:ext cx="731981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Nossos planos envolvem, claro, infalivelmente, outras pessoas, elas mesmas com seus próprios desejos e anseios. </a:t>
            </a:r>
          </a:p>
        </p:txBody>
      </p:sp>
    </p:spTree>
    <p:extLst>
      <p:ext uri="{BB962C8B-B14F-4D97-AF65-F5344CB8AC3E}">
        <p14:creationId xmlns:p14="http://schemas.microsoft.com/office/powerpoint/2010/main" val="30610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dir="out"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867CCD1-0E60-46DA-80C3-44F371D209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380" y="542260"/>
            <a:ext cx="10802679" cy="50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CABD137-07B0-4464-A153-94A793BE28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9140D8-0824-4D08-AB62-3A4CE690A6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14B3C26-9087-4142-91AA-EB4882C1D6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DC7FEA7-508C-49CE-92D6-28F977ADFB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AF9A2C7-4405-43BA-B3C7-6A28DB33CE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8EA1A39-FB5D-4289-857C-C3C8B60C8F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B093775-8339-4683-8434-BF24596D04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272A8652-FC4E-456E-BB22-5F514ABAB1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24B0DEDE-CCE9-47ED-B888-E98728A167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A1630EE-7F87-4299-A281-9D94998B9B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A929A3F-E64E-455C-9BBF-997E8EC578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B413A2A-DD1A-4F84-A170-A05811C40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53FD4B8A-F080-47A9-A265-FBCDCC8CB1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704F3B71-DC94-4C70-AB94-2790FC8BEC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33E4BBB-9B67-42CF-8E9B-72C64CD78C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F62CCA2-1A09-4BD1-819F-2BCE0D9D71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6BF1DD47-BEB0-44E2-A270-88C1D6B91D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12D9DC43-477B-4F57-AF47-B140EB4072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2F1ECAAB-1A88-4BAC-AADF-77303F9F96D0}"/>
              </a:ext>
            </a:extLst>
          </p:cNvPr>
          <p:cNvSpPr/>
          <p:nvPr/>
        </p:nvSpPr>
        <p:spPr>
          <a:xfrm>
            <a:off x="2197451" y="5024735"/>
            <a:ext cx="81112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Precisamos aprender a flexibilidade de ter que ceder aqui para receber ali, de avançar lentamente o caminho ao qual nos fixamos.</a:t>
            </a:r>
          </a:p>
        </p:txBody>
      </p:sp>
    </p:spTree>
    <p:extLst>
      <p:ext uri="{BB962C8B-B14F-4D97-AF65-F5344CB8AC3E}">
        <p14:creationId xmlns:p14="http://schemas.microsoft.com/office/powerpoint/2010/main" val="182747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dir="out"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37C6B12-62E1-4CF2-9D03-6E5AD40177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749" y="542260"/>
            <a:ext cx="10802679" cy="5050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6B167CA-EEF4-43A2-AFFA-BC760CB041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6F819B6-8B67-4CBB-AA43-2215948F00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1C1FFE2-AFE2-4BD0-ADA3-7589A75824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EDC967E-D364-487F-9976-C74B7A2145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362183C-3CBB-4E6D-9625-78D16C509F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D0EF7C1-CC5F-41FC-A669-C96465974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2BC562B-76FC-43A5-82ED-C5F9C3D38F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D876401-8CBC-43DB-AC42-8826A98E5E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E491B997-00AE-4F76-AE76-5404439AEB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6ACAB628-48C4-4720-9473-8DFD03C6F6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C5FF743-365E-4628-8417-3FDB85DFEB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CC8E6B52-D975-48C5-81CB-0AF1DBB576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469ECDEB-6838-4BCC-A87F-5EAF05B103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E27BC2C7-30DE-4F09-88CD-4A7FB289E0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AE364B55-7724-462A-AF33-009DE10BED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B78115A-853B-4DC6-858D-126942C339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75A9671-053C-42E3-9A38-E85129CC66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A2849A14-B24A-46FA-8419-FDE62159CA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C1FB3E5D-A2D6-465D-95FE-A103E95B5CEE}"/>
              </a:ext>
            </a:extLst>
          </p:cNvPr>
          <p:cNvSpPr/>
          <p:nvPr/>
        </p:nvSpPr>
        <p:spPr>
          <a:xfrm>
            <a:off x="1068436" y="4010537"/>
            <a:ext cx="1015467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Segundo, quando algo que planejamos não dá certo, é porque Deus nos tem sob sua proteção e prepara algo melhor para nós. Somos, creiam, pessoas especiais que desejam um pedacinho do céu e que Deus quer dar todo o universo.</a:t>
            </a:r>
          </a:p>
        </p:txBody>
      </p:sp>
    </p:spTree>
    <p:extLst>
      <p:ext uri="{BB962C8B-B14F-4D97-AF65-F5344CB8AC3E}">
        <p14:creationId xmlns:p14="http://schemas.microsoft.com/office/powerpoint/2010/main" val="358360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 hasBounce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3F7C10C-A852-4187-BBBD-C1632F1910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748" y="542261"/>
            <a:ext cx="10802679" cy="5039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AD9B3B7-BC59-4F8F-89DC-404D996BD0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6F074E0-3032-4EB2-80E0-89762CDAAC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855D0CC-E1EA-4B3D-8FA5-FFCEA6F1CC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7A6DD2D-4384-47CA-9091-1FBA4B8683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71D7985-A156-43D0-95AC-BD3CEDF61F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75D8A15-C647-4116-8519-77B2FB189F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3F9C335-3271-45C6-BA26-4948D14045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05F6C56-FF47-4B49-80CF-C5ECFD960E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A874E13-12B1-4F4E-91ED-831EA0A98E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CC14E736-D0CC-4336-A5D0-C2D17E7782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485CF5E3-EACA-46C5-BDC0-A8FC1C1EB6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EE51183D-7DAF-44B8-80D8-234DC82D96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323C4EFE-5965-4DBB-B385-D50E721734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641EC9E3-B39B-4E54-842D-26CB050987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B1A773CA-AD84-4DB5-8580-8E0DF3A394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52CD5E89-F137-4E56-8FA1-EC5A5FC721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D54D57D-3245-4963-8CA8-8741DCAAFA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8E86C16A-BD70-4BC2-9D2A-AC92B43020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364DD15B-361C-4FC8-BBC5-B16F3B85ED72}"/>
              </a:ext>
            </a:extLst>
          </p:cNvPr>
          <p:cNvSpPr/>
          <p:nvPr/>
        </p:nvSpPr>
        <p:spPr>
          <a:xfrm>
            <a:off x="1275284" y="4617613"/>
            <a:ext cx="93795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Os planos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dEle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sim, são perfeitos, pois Ele vê e sente o coração de todos os homens, Ele sabe dizer o que há por detrás do muro onde se encerra nossa visão.</a:t>
            </a:r>
          </a:p>
        </p:txBody>
      </p:sp>
    </p:spTree>
    <p:extLst>
      <p:ext uri="{BB962C8B-B14F-4D97-AF65-F5344CB8AC3E}">
        <p14:creationId xmlns:p14="http://schemas.microsoft.com/office/powerpoint/2010/main" val="13327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 dir="out" hasBounce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C4F99FD-4A7F-41CD-AF27-602F8620E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986" y="531628"/>
            <a:ext cx="10922073" cy="5050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89F0708-5F54-4A8B-962C-668858E9E8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4B1A57B-AAD7-4C5A-B4C7-BBCE9776DA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D7DEA7C-63E0-4EBB-B389-8F54822D92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E2E60A5-04D9-4AC6-A55E-648F97A1C6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542B183-C125-40EE-BFFA-E949FC607D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A984B87-F94E-4058-ACC7-57FCDC6735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415029D-6000-4A5B-869B-37E2E8E59C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4818AA4-7575-4FCD-99B4-6252C37CA2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222E37A-F0D8-4AD7-93ED-65D2EB37BD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AB7191-26C0-46F0-A4A1-F123240761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BB1F7B4-1066-4EBB-AAEF-A03F3C3953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757F14E6-834C-42F8-B132-541CEED081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B692CA15-95E7-4216-97B2-366D1336CA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A138EB15-D6D1-43D0-8343-E8873DF765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08DA98CC-8332-4288-9525-67AF8730BD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36221E0B-6894-4F1C-BF3E-9CF59C4350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B0944EC-1D20-4357-88FB-4242138D12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253FF5F0-404C-4D3B-A162-0646F2E23F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518AD528-7B6E-4922-BA49-5A4AD2AC022B}"/>
              </a:ext>
            </a:extLst>
          </p:cNvPr>
          <p:cNvSpPr/>
          <p:nvPr/>
        </p:nvSpPr>
        <p:spPr>
          <a:xfrm>
            <a:off x="1415728" y="4463174"/>
            <a:ext cx="76330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Quando muitas pessoas pensam que Deus as abandonou, Ele está, invariavelmente, cuidando com dobrado carinho e atenção delas.</a:t>
            </a:r>
          </a:p>
        </p:txBody>
      </p:sp>
    </p:spTree>
    <p:extLst>
      <p:ext uri="{BB962C8B-B14F-4D97-AF65-F5344CB8AC3E}">
        <p14:creationId xmlns:p14="http://schemas.microsoft.com/office/powerpoint/2010/main" val="217127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dir="out"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123D37D-B99B-46EE-B9C1-F259E7CBA8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945" y="531629"/>
            <a:ext cx="10783850" cy="5050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F0894AD-E771-4821-BF8C-CB15A49E78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F0E67B2-987F-42B8-80A7-080573CDF0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3E8414F-4A06-4B7A-A2F6-B6E4DE8A2C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2320EE2-31D2-4DE1-8507-514BFBF8B0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1395A9E-7296-4EC8-BF58-A322A9EFE2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D1AC2B2-0ECC-4598-A31F-C287575057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7471396-9107-4A55-90C4-92ED2947AB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39A69F5-0C12-46F6-91D4-E9D0E88E31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E5894CA6-63D5-4BD8-AD48-1079CD7C9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07364053-A6E5-42C1-B935-134FDA61B7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4F82919-5FFB-45AC-89B0-2E652A7256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5774D2-67C0-40EF-AA8A-967F659F80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11D85C3-82E8-451C-969F-F69C648FD6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47A66647-27E4-42E4-9544-3D821B853B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13919901-9020-4DDB-986F-5C8CF8F5AB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EE42923A-A35E-4281-A888-740C2E8F3E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CDF5656-772D-4E0F-9A78-DE2D244159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6F1ED1D2-9523-420E-AFA0-0F3EA8EF26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4ED12609-7A41-4C36-8756-51C00BFD5080}"/>
              </a:ext>
            </a:extLst>
          </p:cNvPr>
          <p:cNvSpPr/>
          <p:nvPr/>
        </p:nvSpPr>
        <p:spPr>
          <a:xfrm>
            <a:off x="2898047" y="4665043"/>
            <a:ext cx="866926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Poucos, em toda a história da humanidade, perderam tanto quanto Jó. E poucos, em toda a história da humanidade, choraram como ele, se lamentaram como ele e receberam a vitória como ele.</a:t>
            </a:r>
          </a:p>
        </p:txBody>
      </p:sp>
    </p:spTree>
    <p:extLst>
      <p:ext uri="{BB962C8B-B14F-4D97-AF65-F5344CB8AC3E}">
        <p14:creationId xmlns:p14="http://schemas.microsoft.com/office/powerpoint/2010/main" val="142431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 dir="out" hasBounce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06E468D-C822-4160-9B0D-E4B0185821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210" y="552893"/>
            <a:ext cx="10773218" cy="5018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4BA2DA5-38FD-40F4-BB28-4B254FCD2D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0866A4D-F04A-4A08-9E8D-DA829EDBF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C6B47C9-7D09-4946-93BD-74D5C6241F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6C80B5C-016E-49FD-AF0A-0A03091F78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268A637-A916-49BB-8A89-44B52AD07C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C9A16D-4C78-4E9F-B9B9-6613911DB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8821726-9BAC-4206-8F1F-FD9E56171E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6481C78-6911-4054-911B-38B113F52D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97F3318-1E38-45A8-B363-5BFFC0AAC6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A858F8CC-A1ED-43B5-9F16-42FC6AAB56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00E57D3-C663-4A12-96A6-D94136756C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51AD794-1BFE-4FDA-B5B4-EB95FC7D16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1476F00-308B-4762-831B-8093D8784C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23EFD09-E750-41FC-942E-0FC3D49CB6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1A039C7-A3CC-4D9D-982E-7A6EB4625A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E269EC12-A974-437C-8B77-40DD0BE5AA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1EA0AB2D-9077-437F-AD6C-565A7C7DD3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2214C506-F673-47FA-9B78-1B80C9BFE5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606B88ED-639B-4351-A8B0-E86E9FB415F2}"/>
              </a:ext>
            </a:extLst>
          </p:cNvPr>
          <p:cNvSpPr/>
          <p:nvPr/>
        </p:nvSpPr>
        <p:spPr>
          <a:xfrm>
            <a:off x="2941051" y="4558010"/>
            <a:ext cx="663512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Não podemos perder a coragem, fé e motivação. Caídos, sim, muitas vezes, mas enterrados, não. Não e não!!!</a:t>
            </a:r>
          </a:p>
        </p:txBody>
      </p:sp>
    </p:spTree>
    <p:extLst>
      <p:ext uri="{BB962C8B-B14F-4D97-AF65-F5344CB8AC3E}">
        <p14:creationId xmlns:p14="http://schemas.microsoft.com/office/powerpoint/2010/main" val="183856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dir="out"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7862040-256C-4AAC-92FC-53DCE0C274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DC7AE16-914A-420B-ADE4-17AF04319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61588D6-26CD-45EA-B882-F1A67234BC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87D3A60-65D6-42DE-B134-6D9200AE0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8734FE3-3516-4793-ABDB-80C35CEE7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0F24B0B-AE88-4A93-A700-D04290740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491790B-BE4F-473F-B04E-9719FC4E53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5D05F51-8141-4074-8454-5C39192DDD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4939ED8-0153-40F0-968A-4B64AD627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D75615A1-5FBF-4749-B1FC-0AEDBDBA7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430C0676-2827-4F63-8B20-C27792A716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0C4800B4-2D23-4219-A32F-61F4BE98C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001A92C-8A3A-4233-A2DB-40E541832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B836EA4F-62E3-4AA9-AFAB-ACBF60A30A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A03577C4-A8A3-4AD6-BB7E-C8F6C9165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2DC35A5-05CB-474C-AFD5-AF9B81AB87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D56113D6-E197-4D5C-AC3B-3A42C98066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D269F1BD-C571-491D-89A1-133BC2A5A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77381A8-6945-4581-A30F-295E721434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" y="552450"/>
            <a:ext cx="10734675" cy="5038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A99BD1EB-1AC5-4EF2-B5F7-EC34DB73018A}"/>
              </a:ext>
            </a:extLst>
          </p:cNvPr>
          <p:cNvSpPr/>
          <p:nvPr/>
        </p:nvSpPr>
        <p:spPr>
          <a:xfrm>
            <a:off x="1162810" y="4112373"/>
            <a:ext cx="985831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Quem cair, levante-se e se não encontrar forças, estenda a mão! Não há humilhação em estender o braço. Muito pior que isso é deixá-los contra si mesmo enquanto outros continuam o caminho como se não existíssemos.</a:t>
            </a:r>
          </a:p>
        </p:txBody>
      </p:sp>
    </p:spTree>
    <p:extLst>
      <p:ext uri="{BB962C8B-B14F-4D97-AF65-F5344CB8AC3E}">
        <p14:creationId xmlns:p14="http://schemas.microsoft.com/office/powerpoint/2010/main" val="303660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 dir="out" hasBounce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7862040-256C-4AAC-92FC-53DCE0C274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DC7AE16-914A-420B-ADE4-17AF04319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61588D6-26CD-45EA-B882-F1A67234BC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87D3A60-65D6-42DE-B134-6D9200AE0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8734FE3-3516-4793-ABDB-80C35CEE7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0F24B0B-AE88-4A93-A700-D04290740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491790B-BE4F-473F-B04E-9719FC4E53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5D05F51-8141-4074-8454-5C39192DDD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4939ED8-0153-40F0-968A-4B64AD627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D75615A1-5FBF-4749-B1FC-0AEDBDBA7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430C0676-2827-4F63-8B20-C27792A716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0C4800B4-2D23-4219-A32F-61F4BE98C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001A92C-8A3A-4233-A2DB-40E541832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B836EA4F-62E3-4AA9-AFAB-ACBF60A30A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A03577C4-A8A3-4AD6-BB7E-C8F6C9165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2DC35A5-05CB-474C-AFD5-AF9B81AB87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D56113D6-E197-4D5C-AC3B-3A42C98066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D269F1BD-C571-491D-89A1-133BC2A5A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97E519B-C6FC-4815-A5C7-AA79B54F1A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849" y="561975"/>
            <a:ext cx="10810875" cy="5313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DD58E462-8062-4F99-BA9E-C23117DCABF1}"/>
              </a:ext>
            </a:extLst>
          </p:cNvPr>
          <p:cNvSpPr/>
          <p:nvPr/>
        </p:nvSpPr>
        <p:spPr>
          <a:xfrm>
            <a:off x="3810430" y="5073149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Deus promete o sol, não todos os dias, mas ele sempre aparece. </a:t>
            </a:r>
          </a:p>
        </p:txBody>
      </p:sp>
    </p:spTree>
    <p:extLst>
      <p:ext uri="{BB962C8B-B14F-4D97-AF65-F5344CB8AC3E}">
        <p14:creationId xmlns:p14="http://schemas.microsoft.com/office/powerpoint/2010/main" val="319212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flythrough dir="out" hasBounce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7862040-256C-4AAC-92FC-53DCE0C274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DC7AE16-914A-420B-ADE4-17AF04319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61588D6-26CD-45EA-B882-F1A67234BC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87D3A60-65D6-42DE-B134-6D9200AE0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8734FE3-3516-4793-ABDB-80C35CEE7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0F24B0B-AE88-4A93-A700-D04290740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491790B-BE4F-473F-B04E-9719FC4E53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5D05F51-8141-4074-8454-5C39192DDD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4939ED8-0153-40F0-968A-4B64AD627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D75615A1-5FBF-4749-B1FC-0AEDBDBA7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430C0676-2827-4F63-8B20-C27792A716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0C4800B4-2D23-4219-A32F-61F4BE98C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001A92C-8A3A-4233-A2DB-40E541832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B836EA4F-62E3-4AA9-AFAB-ACBF60A30A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A03577C4-A8A3-4AD6-BB7E-C8F6C9165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2DC35A5-05CB-474C-AFD5-AF9B81AB87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D56113D6-E197-4D5C-AC3B-3A42C98066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D269F1BD-C571-491D-89A1-133BC2A5A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F5F7DE35-5281-4B8B-A885-8290DE31AE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" y="542925"/>
            <a:ext cx="10782300" cy="5038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B2CC6F92-0A36-4E03-B74C-F651FB9F7C4D}"/>
              </a:ext>
            </a:extLst>
          </p:cNvPr>
          <p:cNvSpPr/>
          <p:nvPr/>
        </p:nvSpPr>
        <p:spPr>
          <a:xfrm>
            <a:off x="2009774" y="5085211"/>
            <a:ext cx="85851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Deus nos promete a lua e, mesmo se ela muda de fases, dá aquele encanto mágico a um ponto do céu onde nunca chegaríamos, mesmo em imaginação."</a:t>
            </a:r>
          </a:p>
        </p:txBody>
      </p:sp>
    </p:spTree>
    <p:extLst>
      <p:ext uri="{BB962C8B-B14F-4D97-AF65-F5344CB8AC3E}">
        <p14:creationId xmlns:p14="http://schemas.microsoft.com/office/powerpoint/2010/main" val="112688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BB89A5B-68AF-4BE7-91CC-00DF0B09DD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116" y="552893"/>
            <a:ext cx="10823944" cy="50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A47D845-AFFA-4192-B5AB-2BE344B3C2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8356">
            <a:off x="-302688" y="173148"/>
            <a:ext cx="1967450" cy="7048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6A9BE6A-2CD6-4E33-8918-172CAD23F4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84127">
            <a:off x="10631980" y="215966"/>
            <a:ext cx="1870672" cy="7048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957DDC-567C-45BA-A443-BCAD9F6E6A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09546">
            <a:off x="-210626" y="5248275"/>
            <a:ext cx="1967450" cy="7048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16E4308-9CDE-4DB9-88B4-42A85B9155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9215">
            <a:off x="10480835" y="5160748"/>
            <a:ext cx="1980461" cy="77498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EA0B76B-B7B1-4214-A408-5FAB6DD779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76463" y="1213054"/>
            <a:ext cx="1295711" cy="7048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C396F03-F6C2-4AAC-9244-F82BF620BA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5639">
            <a:off x="-302703" y="2107636"/>
            <a:ext cx="1328785" cy="7048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6445010-2F87-4A49-BA84-629B8CC98B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33542">
            <a:off x="-269892" y="3076575"/>
            <a:ext cx="1295711" cy="7048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20BA9673-4CCE-4203-8ACD-D83FF9C8A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9567">
            <a:off x="-394285" y="4075221"/>
            <a:ext cx="1509133" cy="70485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AE799174-BB3A-48D6-AF56-663AF6D3B3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4357">
            <a:off x="11124281" y="1304540"/>
            <a:ext cx="1295711" cy="7048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EE3479B6-3FC3-42A6-9D75-B8F8E99DFC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2971">
            <a:off x="11144313" y="2156986"/>
            <a:ext cx="1346008" cy="71398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496C844A-DE4B-40B4-A397-ADAC8C3E0F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04371">
            <a:off x="11131938" y="3092323"/>
            <a:ext cx="1295711" cy="7048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9AE0A98-A4B8-42A4-AC71-7855D082A6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0886">
            <a:off x="11046115" y="4075221"/>
            <a:ext cx="1509133" cy="7048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24244D0-D614-45F3-A34F-9EEE1F2538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1247583" y="-89278"/>
            <a:ext cx="1899737" cy="70485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AEE23440-C4C2-43BC-ACE9-1CB0B3EDF8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2822112" y="-70042"/>
            <a:ext cx="1899737" cy="70485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4BC8CA5-B254-4CE2-A7BD-119E70F15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4430474" y="-70042"/>
            <a:ext cx="1899737" cy="70485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C43C34CC-A588-4120-8F8A-67C7FA2BEA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700">
            <a:off x="5996696" y="-60326"/>
            <a:ext cx="1899737" cy="7048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42226D8-83F6-4DD7-AB72-34AFEFB890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2848">
            <a:off x="7613366" y="-70043"/>
            <a:ext cx="1899737" cy="70485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957D365E-99A1-4463-9CE8-E308B5333F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6457">
            <a:off x="9187239" y="-60326"/>
            <a:ext cx="1899737" cy="704850"/>
          </a:xfrm>
          <a:prstGeom prst="rect">
            <a:avLst/>
          </a:prstGeom>
        </p:spPr>
      </p:pic>
      <p:sp>
        <p:nvSpPr>
          <p:cNvPr id="22" name="CaixaDeTexto 21">
            <a:extLst>
              <a:ext uri="{FF2B5EF4-FFF2-40B4-BE49-F238E27FC236}">
                <a16:creationId xmlns:a16="http://schemas.microsoft.com/office/drawing/2014/main" id="{03B33FB5-4D1F-4767-99F9-A53A2705C790}"/>
              </a:ext>
            </a:extLst>
          </p:cNvPr>
          <p:cNvSpPr txBox="1"/>
          <p:nvPr/>
        </p:nvSpPr>
        <p:spPr>
          <a:xfrm>
            <a:off x="3312357" y="662227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Autor do Texto: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Leticia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Thompson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Demis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 Roussos - Rain and Tears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  <p:pic>
        <p:nvPicPr>
          <p:cNvPr id="23" name="Imagem 22">
            <a:extLst>
              <a:ext uri="{FF2B5EF4-FFF2-40B4-BE49-F238E27FC236}">
                <a16:creationId xmlns:a16="http://schemas.microsoft.com/office/drawing/2014/main" id="{8EA8AC03-1118-40F7-AF83-7624FB7D97C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71"/>
          <a:stretch/>
        </p:blipFill>
        <p:spPr>
          <a:xfrm>
            <a:off x="1535626" y="906962"/>
            <a:ext cx="2035524" cy="20751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286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flythrough dir="out" hasBounce="1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eria">
  <a:themeElements>
    <a:clrScheme name="Galeria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eria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xtura Grung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Galeria</Template>
  <TotalTime>617</TotalTime>
  <Words>659</Words>
  <Application>Microsoft Office PowerPoint</Application>
  <PresentationFormat>Ecrã Panorâmico</PresentationFormat>
  <Paragraphs>33</Paragraphs>
  <Slides>23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23</vt:i4>
      </vt:variant>
    </vt:vector>
  </HeadingPairs>
  <TitlesOfParts>
    <vt:vector size="27" baseType="lpstr">
      <vt:lpstr>AR BLANCA</vt:lpstr>
      <vt:lpstr>Arial</vt:lpstr>
      <vt:lpstr>Century Gothic</vt:lpstr>
      <vt:lpstr>Galeria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15</cp:revision>
  <dcterms:created xsi:type="dcterms:W3CDTF">2019-10-01T14:36:16Z</dcterms:created>
  <dcterms:modified xsi:type="dcterms:W3CDTF">2019-10-15T16:59:39Z</dcterms:modified>
</cp:coreProperties>
</file>