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63" r:id="rId3"/>
    <p:sldId id="261" r:id="rId4"/>
    <p:sldId id="260" r:id="rId5"/>
    <p:sldId id="256" r:id="rId6"/>
    <p:sldId id="257" r:id="rId7"/>
    <p:sldId id="259" r:id="rId8"/>
    <p:sldId id="265" r:id="rId9"/>
    <p:sldId id="267" r:id="rId10"/>
    <p:sldId id="262" r:id="rId11"/>
    <p:sldId id="275" r:id="rId12"/>
    <p:sldId id="269" r:id="rId13"/>
    <p:sldId id="271" r:id="rId14"/>
    <p:sldId id="258" r:id="rId15"/>
    <p:sldId id="264" r:id="rId16"/>
    <p:sldId id="274" r:id="rId17"/>
    <p:sldId id="266" r:id="rId18"/>
    <p:sldId id="270" r:id="rId19"/>
    <p:sldId id="273" r:id="rId20"/>
    <p:sldId id="268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wHnBWmDFHsVqHeFsIKrIg==" hashData="EbBywKyMEtMSJ0tcX1stWRN403HM1Hc/lJtYQLxjyU/SsAC5aPNQZkzciFK7HbHZSTlReEm8yjmPfcBqsvOK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27C7F17-3D85-43C0-B62B-5235F4C119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238A8DA-E7C0-495A-B77B-C3138C21B3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F1BD60C-7331-4297-A105-136E73D35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C777AAD-D6D9-40E4-A858-06BF70550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29E9ABF0-1C1E-4B84-997B-0D7E013F2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5478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5302B7-008C-4698-BF77-55F508749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BD6ECFA-424A-4AD4-8F6D-5C5471E17C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143A5C2-0126-48D8-A710-0EB02E296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7AE548EC-99D7-48E9-A783-A559DB6ED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73B31486-A81A-496C-978D-50C27EE9F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0763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1C8980-1464-407D-8557-28125B0BAF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FBB70D9C-B79B-48F2-AC7C-BCBCB87A86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1C1ADD19-8AD5-4B2F-B2BF-DA4241C3AC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40E5197-5BA8-43E4-A44E-258754C40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6803659A-4A91-4CB2-A17C-EF46A06DA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127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5C5BEC-1BFD-47B4-AC5A-73A676235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83DE4A46-380F-4D0B-8DE9-8075FC432E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89F506A-9912-48D3-84DE-BC7A04CD75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053DDF96-7214-4A96-A01D-723818A62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8D3E1662-9134-41B5-B0BF-7891DF339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6FC2D6BB-AE41-48A4-990F-4988FF985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7396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1EFCE1-A958-48D3-90CE-3E60326D7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0F82A7C1-483E-4427-A4F7-3184D97730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2F80BEF6-F235-4583-89FF-153BD81B60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CFF65242-98CC-4128-8EEB-162DFB0FA0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C4E58676-4261-4489-99B0-454231F2BD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43E8046B-A583-4D30-A24E-9B1CB046E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8E64BD5B-9C45-46EB-8FC1-A1F839E58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C769E14B-BC51-47F5-A199-0B7420919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881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BB8CEB7-AF7B-4D60-B479-5B4FD70D6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055A6180-AB79-4F10-AB40-0131433DF4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0BC46A97-DCC0-4AB9-9068-83BAB3A91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F092F2DC-7781-4192-BCB3-CF9165420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2525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236BAD87-2B5D-47FF-86F9-2D69DACE4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EDDBD319-52E9-45EA-B3E0-8632303D8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5ECD6480-BAF1-48EE-A068-CC518E7A4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4819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E460CC-6DFD-4A84-86F0-F86192641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8078A4A-51E7-42B5-94C4-60B05D2718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2E5C442C-EF4D-467B-B527-7BE048DFA3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4E5BD8F4-3353-4C79-B2CB-34CD17376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12D024A3-B770-4B5A-AA66-6CFADD431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4EF8BE9C-AF16-4258-A96C-E2A44C9B9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4526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F8DB18-6E3E-4207-BD92-E6092FDB8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2C6FE2E0-7339-4F28-949F-9F1B6C1882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C73866B5-2512-4B6A-824D-09C5C21DF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1436BA4F-59ED-43F3-AE7D-55406B249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80BD4658-3647-44EE-A0A8-01098C0AEB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7F8B3598-886E-427A-8ED9-BB65AF361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7951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27D9F6-5F71-490C-8CC5-6F03E2E28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24B4F984-3DA9-4E48-BF6F-9245BC3D72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631E9A4D-8126-49FA-A073-31B413C0F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A125C66-C5C8-4794-B998-6248449AF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6FAC0F0-1847-41C2-8DC0-8BD4DB27A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5209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EA5F66B-FABA-43D6-A029-18BC060D68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71E15B0B-3DE4-4E4B-A98B-72796AFDA6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5A81CD33-4CEB-45E6-9542-CB0E12C3E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66F91DE-9D76-4F25-9DD0-DACEF21DF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4B86C97-FAAA-4A0B-BECF-947DDF40C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8577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5B6B9641-1AAA-4E48-B072-0FA974F87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B9229CE3-6A59-4E38-A6BB-9FE4330152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6439DA1-82F8-4D66-8410-E770CFAEB1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66688-7ADD-4CF0-AE90-E79C53291396}" type="datetimeFigureOut">
              <a:rPr lang="pt-PT" smtClean="0"/>
              <a:t>01-10-2020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DA8EB78-D506-4B4B-B3D7-EC9AD7AEDD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D8658D4-9890-495B-94E2-1CC0B05704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F9DB4-9D2C-47EF-B56B-57CA259463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24853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0" advTm="15000">
        <p14:prism dir="u" isContent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image" Target="../media/image2.gif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46D9C1E-44D0-4363-B7ED-A1927CBFC0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FECE14A-8CAA-43CF-9AF9-896FA6DF2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CB18BE4C-7FA4-42B3-B477-A4C279BD6F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287AACF-2CB7-4B23-A81C-1152FF2653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C7949BA-62D3-4FAA-8234-70E234FDAE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9505">
            <a:off x="2160784" y="736545"/>
            <a:ext cx="7024380" cy="5339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52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14:prism dir="u" isContent="1"/>
        <p:sndAc>
          <p:stSnd loop="1">
            <p:snd r:embed="rId2" name="Laura Pausini-It's not goodbye.wav"/>
          </p:stSnd>
        </p:sndAc>
      </p:transition>
    </mc:Choice>
    <mc:Fallback xmlns="">
      <p:transition spd="slow" advTm="6000">
        <p:fade/>
        <p:sndAc>
          <p:stSnd loop="1">
            <p:snd r:embed="rId5" name="Laura Pausini-It's not goodby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D74FAC2-14C8-43B7-B5E6-21A87815AB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49395" flipH="1">
            <a:off x="814328" y="691138"/>
            <a:ext cx="10626429" cy="546474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68D3EAA-3F42-4C24-B616-BF439143E3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B026C29-9024-4FB4-864D-A0379BE0D8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0C540C3-A536-4AF5-9721-710FA13F1C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2865930-28AF-4768-B7B9-31D00CCAB9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BD488548-9B86-4519-9737-2E0BD04EED07}"/>
              </a:ext>
            </a:extLst>
          </p:cNvPr>
          <p:cNvSpPr txBox="1"/>
          <p:nvPr/>
        </p:nvSpPr>
        <p:spPr>
          <a:xfrm>
            <a:off x="569344" y="2538376"/>
            <a:ext cx="532374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Crise Existencial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57C315C8-389C-4425-B120-835ABC960965}"/>
              </a:ext>
            </a:extLst>
          </p:cNvPr>
          <p:cNvSpPr txBox="1"/>
          <p:nvPr/>
        </p:nvSpPr>
        <p:spPr>
          <a:xfrm>
            <a:off x="3096164" y="3711688"/>
            <a:ext cx="624121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(Por Mon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Liu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6589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14:prism dir="u" isContent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1F519F5-679B-48D3-824D-E27A082A0F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38513">
            <a:off x="765657" y="659818"/>
            <a:ext cx="10649438" cy="548865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19BC22F-59B9-43C1-9396-FC6C4974CC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DB90C1D-1C22-4C20-B524-E37A2499AC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5827B8C-1604-45FB-BB61-0C59CB60E6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4D0E73F-E6C3-4669-AE3F-6D8CC24833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FA635C6E-1E67-44F3-86F1-A4EDF1E3569B}"/>
              </a:ext>
            </a:extLst>
          </p:cNvPr>
          <p:cNvSpPr txBox="1"/>
          <p:nvPr/>
        </p:nvSpPr>
        <p:spPr>
          <a:xfrm>
            <a:off x="1137029" y="3645840"/>
            <a:ext cx="42291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Existem momentos na vida em que você tem vontade de... nada. </a:t>
            </a:r>
          </a:p>
        </p:txBody>
      </p:sp>
    </p:spTree>
    <p:extLst>
      <p:ext uri="{BB962C8B-B14F-4D97-AF65-F5344CB8AC3E}">
        <p14:creationId xmlns:p14="http://schemas.microsoft.com/office/powerpoint/2010/main" val="1812250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BE5664F-BE66-40D6-BA6B-91D134147F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39263">
            <a:off x="696004" y="623069"/>
            <a:ext cx="10668540" cy="549214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1E6143A-AF2C-4F26-8796-B591A2CF40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83617" y="91168"/>
            <a:ext cx="2124286" cy="81058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D430397-2FC4-4B0F-9BBB-06E72E5367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36708" y="5872842"/>
            <a:ext cx="2124286" cy="81058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ED3BBE9F-73D2-46A4-B352-A49E51E992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41786" y="12768"/>
            <a:ext cx="1564187" cy="701577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0A659F0-12E7-4207-B13E-7931E3A6E8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14069" y="6103580"/>
            <a:ext cx="1564187" cy="701577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C129ABFC-2A20-47A2-B675-4878A237704B}"/>
              </a:ext>
            </a:extLst>
          </p:cNvPr>
          <p:cNvSpPr txBox="1"/>
          <p:nvPr/>
        </p:nvSpPr>
        <p:spPr>
          <a:xfrm>
            <a:off x="704935" y="1033294"/>
            <a:ext cx="458278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vida está lá fora acontecendo, você no meio da bagunça do seu refúgio e o pensamento longe... Reflexão.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56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prism dir="u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D34BFBA-D07E-458B-A9AE-28EC188B81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38159">
            <a:off x="712916" y="583133"/>
            <a:ext cx="10760814" cy="569022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0009D46-6121-42A8-BD53-94D33B4F0F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BC81795-9163-46DE-9403-56AC1F114E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41F25A72-F511-46EB-A520-8C241EF8BA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84F88577-00B7-4D57-8460-7ADE3254F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F23D5434-8C26-4608-9254-6C8B793361E3}"/>
              </a:ext>
            </a:extLst>
          </p:cNvPr>
          <p:cNvSpPr txBox="1"/>
          <p:nvPr/>
        </p:nvSpPr>
        <p:spPr>
          <a:xfrm>
            <a:off x="850028" y="4474080"/>
            <a:ext cx="580093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seu interior tumultuado e você naquela inércia, esperando sabe-se lá o quê...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275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14:prism dir="u" isContent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80D00F0-5AD5-4D56-9C65-B4595A0E9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7103">
            <a:off x="697529" y="524079"/>
            <a:ext cx="10807910" cy="57591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31C81CA-6F16-44E5-9D67-947D383945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AD76096-E967-49C6-BB4D-87ADE431DB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2657A95-C8C3-4571-B143-52751ABE0E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F8D67E1-E2F1-4BC0-B688-3572D4D824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37C1B9D2-1D3A-4A79-A2B4-69104F8C272E}"/>
              </a:ext>
            </a:extLst>
          </p:cNvPr>
          <p:cNvSpPr txBox="1"/>
          <p:nvPr/>
        </p:nvSpPr>
        <p:spPr>
          <a:xfrm>
            <a:off x="851859" y="3687640"/>
            <a:ext cx="819073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coração apertado, a alma confusa e vem aquela vontade de viver; não aquela rotina do dia-a-dia, mas emoções intensas, fazer a diferença, respirar a plenitude.</a:t>
            </a:r>
          </a:p>
        </p:txBody>
      </p:sp>
    </p:spTree>
    <p:extLst>
      <p:ext uri="{BB962C8B-B14F-4D97-AF65-F5344CB8AC3E}">
        <p14:creationId xmlns:p14="http://schemas.microsoft.com/office/powerpoint/2010/main" val="337097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prism dir="u" isContent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4071260-EFE1-438D-AAA2-5DE00EA13C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44844">
            <a:off x="821522" y="628811"/>
            <a:ext cx="10665559" cy="548154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EF3AA5B-6F6A-4B80-9117-9E7B10D0D5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2B1F333-FCD0-4DB4-8219-73CBA8BBFE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4CCF1837-781F-4B37-9DF4-9EFB8A4611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4F4B13E5-18AE-4ECF-BAFD-5153570E94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E40F6E8D-38DC-4923-8106-777721B477A8}"/>
              </a:ext>
            </a:extLst>
          </p:cNvPr>
          <p:cNvSpPr txBox="1"/>
          <p:nvPr/>
        </p:nvSpPr>
        <p:spPr>
          <a:xfrm>
            <a:off x="703295" y="1091068"/>
            <a:ext cx="4246352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Conflitos, caminhos que tomamos ao longo do tempo, escolhas. Decisões. Alguns arrependimentos. Lembranças de instantes felizes.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036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prism dir="u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5F782A0-2759-4D79-A870-5F6E8F4884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04147" flipH="1">
            <a:off x="778881" y="664126"/>
            <a:ext cx="10548597" cy="548726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7D6D013-B323-44A8-AE34-56B2D0B221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4A171E3-6E0B-4A61-979C-1D334FEBA5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FB1F5CC3-C2FD-4BB2-8A1D-79F5957DBE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CA4A6EB-2219-441E-A1F8-0FEC109CD8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DD8A5921-DD90-4218-B818-D0C639708761}"/>
              </a:ext>
            </a:extLst>
          </p:cNvPr>
          <p:cNvSpPr txBox="1"/>
          <p:nvPr/>
        </p:nvSpPr>
        <p:spPr>
          <a:xfrm>
            <a:off x="631214" y="846031"/>
            <a:ext cx="429811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Recordações de insights, uma lágrima cai e o silêncio... tão cheio de significados! O brilho de um olhar, palavras eternas e a saudade preciosa. </a:t>
            </a:r>
          </a:p>
        </p:txBody>
      </p:sp>
    </p:spTree>
    <p:extLst>
      <p:ext uri="{BB962C8B-B14F-4D97-AF65-F5344CB8AC3E}">
        <p14:creationId xmlns:p14="http://schemas.microsoft.com/office/powerpoint/2010/main" val="146435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prism dir="u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72741BA-942B-4E1C-B62E-297AEC177F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47459">
            <a:off x="799665" y="676829"/>
            <a:ext cx="10628088" cy="543771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5D67BAF-DAC6-4B38-90E4-40354206AC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E50C183-662A-4588-9401-C834F20D06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7BBA6B2-AB08-4707-977D-1E027B3388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F2BA855C-187B-4A05-B99F-6E95A09194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42C9C371-53C8-46B1-A382-949BFDC7F027}"/>
              </a:ext>
            </a:extLst>
          </p:cNvPr>
          <p:cNvSpPr txBox="1"/>
          <p:nvPr/>
        </p:nvSpPr>
        <p:spPr>
          <a:xfrm>
            <a:off x="1067519" y="846031"/>
            <a:ext cx="411695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tempo para e a música tão envolvente faz sonhar estrelas... Pequenos diamantes no céu iluminando o amor que mora no coração dos homens.</a:t>
            </a:r>
          </a:p>
        </p:txBody>
      </p:sp>
    </p:spTree>
    <p:extLst>
      <p:ext uri="{BB962C8B-B14F-4D97-AF65-F5344CB8AC3E}">
        <p14:creationId xmlns:p14="http://schemas.microsoft.com/office/powerpoint/2010/main" val="3074931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14:prism dir="u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C383956-2715-4DDF-92FA-D656512411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44669">
            <a:off x="727305" y="646407"/>
            <a:ext cx="10684582" cy="5460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C222577A-AF6A-4A48-8FC6-41C00DD302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FBF3054-7323-4A3F-9835-ED651FC7F4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E0424E15-2000-4AF5-ABC5-D542EE4D18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6A107925-3088-4AE3-A07E-7BCA05534B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79CC5D8F-764C-4BF7-A26E-D6B702E38ACC}"/>
              </a:ext>
            </a:extLst>
          </p:cNvPr>
          <p:cNvSpPr txBox="1"/>
          <p:nvPr/>
        </p:nvSpPr>
        <p:spPr>
          <a:xfrm>
            <a:off x="662245" y="746510"/>
            <a:ext cx="40048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Despertar a fé. Sempre é tempo de atravessar a fronteira do lugar comum e se permitir a transparência. </a:t>
            </a:r>
          </a:p>
        </p:txBody>
      </p:sp>
    </p:spTree>
    <p:extLst>
      <p:ext uri="{BB962C8B-B14F-4D97-AF65-F5344CB8AC3E}">
        <p14:creationId xmlns:p14="http://schemas.microsoft.com/office/powerpoint/2010/main" val="4118451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prism dir="u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15AAFD3-C3DE-441D-95D4-D585F6B5EB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2309" flipH="1">
            <a:off x="798511" y="611023"/>
            <a:ext cx="10595643" cy="553725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81EF226-85FE-45EF-BC85-F906C608BB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48F4A77-0A9C-497A-908C-F9D2ABF350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FACE551-C52C-4A0C-BE95-9D22769495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15FD2A49-A7CA-4E69-B748-4DAE5029A8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25E5A6E6-817F-4AB9-B1EF-4C657744A79A}"/>
              </a:ext>
            </a:extLst>
          </p:cNvPr>
          <p:cNvSpPr txBox="1"/>
          <p:nvPr/>
        </p:nvSpPr>
        <p:spPr>
          <a:xfrm>
            <a:off x="762027" y="962170"/>
            <a:ext cx="373059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Deixar aflorar o talento natural e buscar a raiz do autoconhecimento. </a:t>
            </a:r>
            <a:endParaRPr lang="pt-PT" sz="3600" dirty="0">
              <a:ln w="10160">
                <a:solidFill>
                  <a:sysClr val="windowText" lastClr="000000"/>
                </a:solidFill>
                <a:prstDash val="solid"/>
              </a:ln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39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F42707F-27A4-430B-9568-C20475DC7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14917">
            <a:off x="787712" y="669911"/>
            <a:ext cx="10616575" cy="54717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7946A6C-15B8-48E2-8D39-473CDD48DF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5470ADC-01E0-49E0-9126-2DA081D99B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88871C3-8CBA-45E6-99A6-D7612044CF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2E61A669-A378-45DE-8092-ECDE13C8E1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75C78F01-3502-47AC-843D-FAAE2310BFDA}"/>
              </a:ext>
            </a:extLst>
          </p:cNvPr>
          <p:cNvSpPr txBox="1"/>
          <p:nvPr/>
        </p:nvSpPr>
        <p:spPr>
          <a:xfrm>
            <a:off x="988051" y="2185792"/>
            <a:ext cx="36338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imaginação corre leve como a brisa da Primavera e a doçura invade o ar.</a:t>
            </a:r>
          </a:p>
        </p:txBody>
      </p:sp>
    </p:spTree>
    <p:extLst>
      <p:ext uri="{BB962C8B-B14F-4D97-AF65-F5344CB8AC3E}">
        <p14:creationId xmlns:p14="http://schemas.microsoft.com/office/powerpoint/2010/main" val="179887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prism dir="u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E6823A9-4526-4B3A-BDD6-3EC19BE5CE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2319">
            <a:off x="785669" y="701441"/>
            <a:ext cx="10547281" cy="53787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D13387CF-DA40-4B7E-9652-B2EA45F3CB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6497490-3867-40B1-AD01-F0553DBF6A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F2EA8C4-C153-42C8-8A1D-02121FF0DF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4C1DF5E-018F-4634-B572-24E8025583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CED96D2D-E42D-47BD-A835-A5295C800403}"/>
              </a:ext>
            </a:extLst>
          </p:cNvPr>
          <p:cNvSpPr txBox="1"/>
          <p:nvPr/>
        </p:nvSpPr>
        <p:spPr>
          <a:xfrm>
            <a:off x="653772" y="1678639"/>
            <a:ext cx="401343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Acreditar em você mesmo.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Buscar soluções no bom senso. </a:t>
            </a:r>
          </a:p>
        </p:txBody>
      </p:sp>
    </p:spTree>
    <p:extLst>
      <p:ext uri="{BB962C8B-B14F-4D97-AF65-F5344CB8AC3E}">
        <p14:creationId xmlns:p14="http://schemas.microsoft.com/office/powerpoint/2010/main" val="39262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8146906-1C14-4EC1-9684-D0A91E400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46728">
            <a:off x="767499" y="534808"/>
            <a:ext cx="10715559" cy="564220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F6FBA0B-0A66-484F-A28E-F08514506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9ED5259-F45D-49AC-AD9F-1666DE2BFE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67E8BFEE-F595-4B39-98AA-82B5CC8528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5C17C52-A03B-4F5F-BBDF-01FA6954F5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8FDB11C8-FFDF-4708-83A6-6E4FC6433835}"/>
              </a:ext>
            </a:extLst>
          </p:cNvPr>
          <p:cNvSpPr txBox="1"/>
          <p:nvPr/>
        </p:nvSpPr>
        <p:spPr>
          <a:xfrm>
            <a:off x="883133" y="1074314"/>
            <a:ext cx="406519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o sucesso é uma consequência natural somente se temos a intenção de realizar mudança positiva. </a:t>
            </a:r>
          </a:p>
        </p:txBody>
      </p:sp>
    </p:spTree>
    <p:extLst>
      <p:ext uri="{BB962C8B-B14F-4D97-AF65-F5344CB8AC3E}">
        <p14:creationId xmlns:p14="http://schemas.microsoft.com/office/powerpoint/2010/main" val="3284141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prism dir="u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8AA2DC5-5618-4E10-AFE7-234E2270C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8966" flipH="1">
            <a:off x="798784" y="588018"/>
            <a:ext cx="10587849" cy="558608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16E801AA-AA3F-4F1A-A8BF-BD0CAD7AF3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613CEE78-4403-4C31-BB69-F9EA9E51FC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2BFA296-4339-4E4F-9D73-E9C67C90C8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31C6EED-F6AB-4729-BFBC-3CA4697062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673A8CD8-44EC-4497-BF5B-F4B2B400BB7B}"/>
              </a:ext>
            </a:extLst>
          </p:cNvPr>
          <p:cNvSpPr txBox="1"/>
          <p:nvPr/>
        </p:nvSpPr>
        <p:spPr>
          <a:xfrm>
            <a:off x="988051" y="1277460"/>
            <a:ext cx="493646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Entender que nós somos cem por cento responsáveis pela nossa vida. Transformações de 180º.</a:t>
            </a:r>
          </a:p>
        </p:txBody>
      </p:sp>
    </p:spTree>
    <p:extLst>
      <p:ext uri="{BB962C8B-B14F-4D97-AF65-F5344CB8AC3E}">
        <p14:creationId xmlns:p14="http://schemas.microsoft.com/office/powerpoint/2010/main" val="110727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prism dir="u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22D3A66-6000-4462-888D-39D0855D79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49101">
            <a:off x="840233" y="685930"/>
            <a:ext cx="10514090" cy="541340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C52782C-AAA9-4AA4-88A0-FBF55A05D0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6C7DBD4-3B42-4E94-A444-B73CE2558E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D7C1545-7F0F-4096-B266-04B4E4A7E3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B0BCC3A8-4593-40E8-A8BB-C93C8B9B51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0E0C68A-33D9-4CFF-A926-D609E62F4080}"/>
              </a:ext>
            </a:extLst>
          </p:cNvPr>
          <p:cNvSpPr txBox="1"/>
          <p:nvPr/>
        </p:nvSpPr>
        <p:spPr>
          <a:xfrm>
            <a:off x="813039" y="724945"/>
            <a:ext cx="4052259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Todas as experiências são válidas, o aprendizado é infinito e a força interior desperta a sensibilidade do ser humano. </a:t>
            </a:r>
          </a:p>
        </p:txBody>
      </p:sp>
    </p:spTree>
    <p:extLst>
      <p:ext uri="{BB962C8B-B14F-4D97-AF65-F5344CB8AC3E}">
        <p14:creationId xmlns:p14="http://schemas.microsoft.com/office/powerpoint/2010/main" val="2508387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prism dir="u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F40DDB8-9955-45CF-BF97-511EAC555F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34699">
            <a:off x="791014" y="664197"/>
            <a:ext cx="10601408" cy="541035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455F145-F31C-45C8-81D9-F417155729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E3CF8AD-5166-4148-A206-FA111BE9A6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509C5CE0-9D28-431C-94E2-62CF89B985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D796C52-3D1E-4BE6-9A46-90F3CD30D9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DFC8DD8E-352F-4DFB-A418-F6956E036942}"/>
              </a:ext>
            </a:extLst>
          </p:cNvPr>
          <p:cNvSpPr txBox="1"/>
          <p:nvPr/>
        </p:nvSpPr>
        <p:spPr>
          <a:xfrm>
            <a:off x="886365" y="3679491"/>
            <a:ext cx="624121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Visões que dias melhores virão. Criatividade em ação. Sintonia de pensamentos e as maravilhosas sincronicidades da vida.</a:t>
            </a:r>
          </a:p>
        </p:txBody>
      </p:sp>
    </p:spTree>
    <p:extLst>
      <p:ext uri="{BB962C8B-B14F-4D97-AF65-F5344CB8AC3E}">
        <p14:creationId xmlns:p14="http://schemas.microsoft.com/office/powerpoint/2010/main" val="3892752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prism dir="u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E45AD2E-CA2A-4F5A-9C1C-00B5A4FEFF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36172">
            <a:off x="786989" y="662325"/>
            <a:ext cx="10571549" cy="539773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561E2C6-2043-493D-95E3-1652349870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8C7BD5E-98A8-46B2-B641-73F7EEA35D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0A1BDEBD-BED9-4838-AC3B-FD5ADDC0E4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B6278F30-9031-4A68-A392-15EB78CD82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373846DE-032F-4BB8-9FD2-BF6E47DACB55}"/>
              </a:ext>
            </a:extLst>
          </p:cNvPr>
          <p:cNvSpPr txBox="1"/>
          <p:nvPr/>
        </p:nvSpPr>
        <p:spPr>
          <a:xfrm>
            <a:off x="1093399" y="2946246"/>
            <a:ext cx="484157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Para que as sensações de felicidade, paz e equilíbrio sejam uma constante em todos os momentos. </a:t>
            </a:r>
          </a:p>
        </p:txBody>
      </p:sp>
    </p:spTree>
    <p:extLst>
      <p:ext uri="{BB962C8B-B14F-4D97-AF65-F5344CB8AC3E}">
        <p14:creationId xmlns:p14="http://schemas.microsoft.com/office/powerpoint/2010/main" val="39632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prism dir="u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6D6121A-BC28-47B6-9830-BE32726136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34060" flipH="1">
            <a:off x="800439" y="607445"/>
            <a:ext cx="10584759" cy="55114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3644637-E238-4069-83FB-5362BFA8E4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277B036-BE8A-4B8C-BFED-DA56F4A5F4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A98FE906-768A-4470-9E95-8277D3BF3B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6727C32A-25FC-4654-BF76-2CDE13814B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3FD4AC33-B665-41DC-8695-893E4E1C41CB}"/>
              </a:ext>
            </a:extLst>
          </p:cNvPr>
          <p:cNvSpPr txBox="1"/>
          <p:nvPr/>
        </p:nvSpPr>
        <p:spPr>
          <a:xfrm>
            <a:off x="877738" y="625740"/>
            <a:ext cx="371151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mágica acontece, basta você desejar e dar o primeiro passo. Abra as janelas da alma para o Amor! Siga a sua intuição..."</a:t>
            </a:r>
          </a:p>
        </p:txBody>
      </p:sp>
    </p:spTree>
    <p:extLst>
      <p:ext uri="{BB962C8B-B14F-4D97-AF65-F5344CB8AC3E}">
        <p14:creationId xmlns:p14="http://schemas.microsoft.com/office/powerpoint/2010/main" val="90699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4000">
        <p14:prism dir="u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35975B65-CCDD-41E7-9597-106A622D6D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23642">
            <a:off x="832622" y="671229"/>
            <a:ext cx="10526756" cy="532504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23F32FA8-BEE1-49CC-8915-0C55BB1682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7912">
            <a:off x="-74092" y="60099"/>
            <a:ext cx="2124286" cy="810587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F35F7726-DCC1-494E-8D4F-314F09C138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3255">
            <a:off x="10146233" y="5841773"/>
            <a:ext cx="2124286" cy="810587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5A6D9EF8-91C5-4AFC-879C-CB6484D4CC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8977">
            <a:off x="10651311" y="-18301"/>
            <a:ext cx="1564187" cy="701577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25E0F38C-BB94-4365-85DE-5F3078844E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9140">
            <a:off x="-4544" y="6072511"/>
            <a:ext cx="1564187" cy="701577"/>
          </a:xfrm>
          <a:prstGeom prst="rect">
            <a:avLst/>
          </a:prstGeom>
        </p:spPr>
      </p:pic>
      <p:sp>
        <p:nvSpPr>
          <p:cNvPr id="4" name="CaixaDeTexto 2">
            <a:extLst>
              <a:ext uri="{FF2B5EF4-FFF2-40B4-BE49-F238E27FC236}">
                <a16:creationId xmlns:a16="http://schemas.microsoft.com/office/drawing/2014/main" id="{40EC11AA-546A-4270-80B4-EBD16F30A14C}"/>
              </a:ext>
            </a:extLst>
          </p:cNvPr>
          <p:cNvSpPr txBox="1"/>
          <p:nvPr/>
        </p:nvSpPr>
        <p:spPr>
          <a:xfrm>
            <a:off x="5044422" y="245423"/>
            <a:ext cx="630117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(Mon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Liu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)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Laura </a:t>
            </a:r>
            <a:r>
              <a:rPr lang="en-US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Pausini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-It's not goodbye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7B32EA1-483A-489C-9BD7-A900D3B174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663" y="715632"/>
            <a:ext cx="2141771" cy="26181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773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50000">
        <p14:prism dir="u" isContent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399</Words>
  <Application>Microsoft Office PowerPoint</Application>
  <PresentationFormat>Ecrã Panorâmico</PresentationFormat>
  <Paragraphs>31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7" baseType="lpstr">
      <vt:lpstr>AR CENA</vt:lpstr>
      <vt:lpstr>AR ESSENCE</vt:lpstr>
      <vt:lpstr>Arial</vt:lpstr>
      <vt:lpstr>Calibri</vt:lpstr>
      <vt:lpstr>Calibri Light</vt:lpstr>
      <vt:lpstr>Impact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18</cp:revision>
  <dcterms:created xsi:type="dcterms:W3CDTF">2020-09-28T16:43:27Z</dcterms:created>
  <dcterms:modified xsi:type="dcterms:W3CDTF">2020-10-01T18:23:15Z</dcterms:modified>
</cp:coreProperties>
</file>