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5" r:id="rId3"/>
    <p:sldId id="258" r:id="rId4"/>
    <p:sldId id="256" r:id="rId5"/>
    <p:sldId id="273" r:id="rId6"/>
    <p:sldId id="257" r:id="rId7"/>
    <p:sldId id="267" r:id="rId8"/>
    <p:sldId id="261" r:id="rId9"/>
    <p:sldId id="259" r:id="rId10"/>
    <p:sldId id="262" r:id="rId11"/>
    <p:sldId id="260" r:id="rId12"/>
    <p:sldId id="264" r:id="rId13"/>
    <p:sldId id="263" r:id="rId14"/>
    <p:sldId id="265" r:id="rId15"/>
    <p:sldId id="269" r:id="rId16"/>
    <p:sldId id="271" r:id="rId17"/>
    <p:sldId id="270" r:id="rId18"/>
    <p:sldId id="266" r:id="rId19"/>
    <p:sldId id="272" r:id="rId20"/>
    <p:sldId id="268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w9xdSPjxxXrVr/EfF/DTw==" hashData="TqfKkUvzx16L8qXR+n0ZmQ7U953PIUvpzLiig4XUE8joBt0MmIFgeoYcWpzcouKofnZejqT0yM38LRkY5f4z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7AD069-8C86-41B8-B504-3C5FE24472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B1EE163-9176-40C3-9529-15AF76EDB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A7D57B6-023C-4728-B464-DB26CE040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A6FC461A-9D6E-4980-84DE-3E7B9E467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70E7ADC-987C-4AD6-AE90-B0E73A437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0126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85EE0D-52F9-4538-9D96-DF0EE9114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1CE7527-EF27-441A-87E9-E0D9D06418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D9B5DC1-86CB-430B-BB03-7EB6C8725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1183802-A6A8-430F-8D92-FD3446BA8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C0B18B0-84FD-4CE5-91E6-D927C5ABC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6411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6823E5-EABD-4D29-8716-C72EA8F92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EF2B1B7A-9F2E-4A3F-99FB-8C50DFD8B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F5DE6B5-3E2E-4616-A137-7D20A8414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F031488-382F-496D-AB7A-E492EE957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F260B1A-273D-4589-A572-2DF12EC06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8589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CF48B9-A581-4D88-8DE2-A75035CC6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5BACDFB-CE58-40DF-9800-FD2DFE93F0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9D8FF23-F209-48E9-B79A-1DF2C496A5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5562ECAB-99B1-49BC-8D99-B0885DB26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4765242-B64F-4FA5-A497-DF336F634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9D3026D2-E651-4868-AA2D-70F8B9700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86069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90E3F8-0792-46BE-9C6A-E9873348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A1AB176B-571D-4947-B86C-CF537C26A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16C8C5BE-742A-4D0E-9B63-B72612315E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7D0BC22B-5A9D-47E3-9F83-B3008B1D35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CCF9CECD-7AD6-441E-974E-E69033BBD5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9DDC06E3-F421-4231-B930-FB4CC4F1C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ADDEE51A-8944-4876-9E91-B76EF1C2C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356226F4-953C-463A-8DCF-FF650EDC4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13124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A14CA0-8673-425E-B73B-D6829F687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E70D2068-BABA-47C3-82EE-E21FBB4CA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D6509A66-3134-4D10-90F7-4434DF890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835ED209-829D-480D-8374-27CAEAECC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6150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01C53D69-1EDB-48A3-B56B-4EAAD6FBC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0DBEB9C4-32BA-4231-931F-8D4E1E381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F41A8973-A35E-4280-BF28-9F86A0F77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1013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9A16D8-457F-442F-A19C-560191F66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EDC7C13-3B2D-484D-8E38-74CBA9498A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FBA2630C-A1C8-4067-A18F-FE75E1A669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7874CE66-A325-4656-AA60-99C6BCD55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A753C011-AEE3-4966-BE59-EDB0E2722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7725CCBA-E887-42C0-9783-336AA5D78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20634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C94452-AD6E-4C17-BD66-E5EC5C1FD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C9D00B04-0024-4361-9E01-7249E8125A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9B7466DB-BE15-4351-B99F-76E0DCB886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32C177D8-B76A-4CA7-B0EF-18ECFF92C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DE98DC7-16DC-4A23-94FC-8F291A335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8F963B2A-9B09-4309-A899-6F455B81B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7680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DDA307-1B81-4C6D-98A9-4BCA91E11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1344DFF3-18A4-4006-B0A7-183B4BE01A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551191A-E15D-435A-8BBE-0FF125237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7C018D1-C878-4646-9932-FF586350A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333C4A71-C6B6-4345-A695-6164DD719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4620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603014B-1EBD-4F04-BFDB-3FE07EBB78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7CFF2A48-C083-4158-B023-5F58112C0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FEA56A2-774B-4762-B218-8D6F297A5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DC03E55-8617-4B9D-AA68-E5BA7E729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3DBF75A3-8579-47A9-B79B-D752AF07A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96896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4346BA56-279A-4B14-ADC4-3CC1707A4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490AEF7A-7425-4230-96A4-0D666A9EF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66D75A2-310A-4E9A-9FBF-685A0B35AC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8CB3B-F668-461E-8953-964755E2F3D3}" type="datetimeFigureOut">
              <a:rPr lang="pt-PT" smtClean="0"/>
              <a:t>06-09-2019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30AD9D8-C2F6-45D1-B14B-338071254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92CBBEB-786F-43A3-841D-E596B4C098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1E095-22DE-40ED-BB2C-259B984062F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84315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BCBDF1A-4D41-46E5-9C09-53756DEC46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8277225" cy="5610225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23808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 hasBounce="1"/>
        <p:sndAc>
          <p:stSnd loop="1">
            <p:snd r:embed="rId2" name="Gregorian Chants - Imagine.wav"/>
          </p:stSnd>
        </p:sndAc>
      </p:transition>
    </mc:Choice>
    <mc:Fallback>
      <p:transition spd="slow" advTm="2000">
        <p:fade/>
        <p:sndAc>
          <p:stSnd loop="1">
            <p:snd r:embed="rId2" name="Gregorian Chants - Imagi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D882272-8190-467D-95D3-DE900B89B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67701" cy="55911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25EA682-7C35-4521-955E-6D91CB52BFFB}"/>
              </a:ext>
            </a:extLst>
          </p:cNvPr>
          <p:cNvSpPr/>
          <p:nvPr/>
        </p:nvSpPr>
        <p:spPr>
          <a:xfrm>
            <a:off x="721864" y="4098349"/>
            <a:ext cx="58400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Sob nevoeiro, use farol baixo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C70E827-3526-4025-96C3-0904F554EE68}"/>
              </a:ext>
            </a:extLst>
          </p:cNvPr>
          <p:cNvSpPr/>
          <p:nvPr/>
        </p:nvSpPr>
        <p:spPr>
          <a:xfrm>
            <a:off x="7650164" y="5591175"/>
            <a:ext cx="39405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Fabíola Simões</a:t>
            </a:r>
          </a:p>
        </p:txBody>
      </p:sp>
    </p:spTree>
    <p:extLst>
      <p:ext uri="{BB962C8B-B14F-4D97-AF65-F5344CB8AC3E}">
        <p14:creationId xmlns:p14="http://schemas.microsoft.com/office/powerpoint/2010/main" val="1923590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flythrough hasBounce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15AF861-0609-466F-8881-465743BD4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3" y="0"/>
            <a:ext cx="8277225" cy="55816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1852B85-2D15-4DCB-88B0-736A65FAE403}"/>
              </a:ext>
            </a:extLst>
          </p:cNvPr>
          <p:cNvSpPr/>
          <p:nvPr/>
        </p:nvSpPr>
        <p:spPr>
          <a:xfrm>
            <a:off x="943155" y="4572326"/>
            <a:ext cx="68982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Qualquer motorista conhece a regra: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Sob nevoeiro, use farol baixo. Porém, na vida, também deveria prevalecer essa norma,</a:t>
            </a:r>
          </a:p>
        </p:txBody>
      </p:sp>
    </p:spTree>
    <p:extLst>
      <p:ext uri="{BB962C8B-B14F-4D97-AF65-F5344CB8AC3E}">
        <p14:creationId xmlns:p14="http://schemas.microsoft.com/office/powerpoint/2010/main" val="1827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34A1A02-77AB-446C-881B-4D4641FBEF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67700" cy="55721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B91E8D5-D7BE-4CB6-9622-0C33C2F4ADEC}"/>
              </a:ext>
            </a:extLst>
          </p:cNvPr>
          <p:cNvSpPr/>
          <p:nvPr/>
        </p:nvSpPr>
        <p:spPr>
          <a:xfrm>
            <a:off x="494580" y="4511463"/>
            <a:ext cx="76056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visto que nem sempre estamos diante de situações que dominamos completamente, ou na presença de pessoas que conhecemos profundamente.</a:t>
            </a:r>
          </a:p>
        </p:txBody>
      </p:sp>
    </p:spTree>
    <p:extLst>
      <p:ext uri="{BB962C8B-B14F-4D97-AF65-F5344CB8AC3E}">
        <p14:creationId xmlns:p14="http://schemas.microsoft.com/office/powerpoint/2010/main" val="2831199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FF5F21D-636D-4358-9FD1-E33D07172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8258175" cy="55911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685BBA2-AF20-44C7-80B9-7264899DB3E3}"/>
              </a:ext>
            </a:extLst>
          </p:cNvPr>
          <p:cNvSpPr/>
          <p:nvPr/>
        </p:nvSpPr>
        <p:spPr>
          <a:xfrm>
            <a:off x="568083" y="4718021"/>
            <a:ext cx="5729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Na dúvida, não tenha pressa.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Na incerteza, caminhe com cautela. </a:t>
            </a:r>
          </a:p>
        </p:txBody>
      </p:sp>
    </p:spTree>
    <p:extLst>
      <p:ext uri="{BB962C8B-B14F-4D97-AF65-F5344CB8AC3E}">
        <p14:creationId xmlns:p14="http://schemas.microsoft.com/office/powerpoint/2010/main" val="372068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hasBounce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B97B1FB-2227-4E8F-A58D-0D4CAB5AD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3" y="-1"/>
            <a:ext cx="8277225" cy="55911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70D9289-9977-4106-AF54-5C12B027C40A}"/>
              </a:ext>
            </a:extLst>
          </p:cNvPr>
          <p:cNvSpPr/>
          <p:nvPr/>
        </p:nvSpPr>
        <p:spPr>
          <a:xfrm>
            <a:off x="680226" y="4234941"/>
            <a:ext cx="70490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Diante daquilo que não conhece ou não domina, vá devagar. Ande lentamente sobre terrenos incertos e, sob nevoeiro, use farol baixo.</a:t>
            </a:r>
          </a:p>
        </p:txBody>
      </p:sp>
    </p:spTree>
    <p:extLst>
      <p:ext uri="{BB962C8B-B14F-4D97-AF65-F5344CB8AC3E}">
        <p14:creationId xmlns:p14="http://schemas.microsoft.com/office/powerpoint/2010/main" val="2603622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876C732-9980-4E83-9646-FC0ECB3C9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1"/>
            <a:ext cx="8267700" cy="5591174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B4671C4-17DE-4CD5-BA76-EF3EBDF3CC7E}"/>
              </a:ext>
            </a:extLst>
          </p:cNvPr>
          <p:cNvSpPr/>
          <p:nvPr/>
        </p:nvSpPr>
        <p:spPr>
          <a:xfrm>
            <a:off x="966160" y="4510986"/>
            <a:ext cx="66854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Temos vivido tempos em que tudo caminha muito rápido, na velocidade de mensagens enviadas e prontamente visualizadas, </a:t>
            </a:r>
          </a:p>
        </p:txBody>
      </p:sp>
    </p:spTree>
    <p:extLst>
      <p:ext uri="{BB962C8B-B14F-4D97-AF65-F5344CB8AC3E}">
        <p14:creationId xmlns:p14="http://schemas.microsoft.com/office/powerpoint/2010/main" val="9679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1111329-6DCC-4A15-8A98-5BD0F4585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3" y="0"/>
            <a:ext cx="8277225" cy="55911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D178B92-8D79-491B-8761-F0636C1C830D}"/>
              </a:ext>
            </a:extLst>
          </p:cNvPr>
          <p:cNvSpPr/>
          <p:nvPr/>
        </p:nvSpPr>
        <p:spPr>
          <a:xfrm>
            <a:off x="603850" y="4554119"/>
            <a:ext cx="71685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 tempo das relações líquidas e pouco profundas, na fluidez de pensamentos e ações.</a:t>
            </a:r>
          </a:p>
        </p:txBody>
      </p:sp>
    </p:spTree>
    <p:extLst>
      <p:ext uri="{BB962C8B-B14F-4D97-AF65-F5344CB8AC3E}">
        <p14:creationId xmlns:p14="http://schemas.microsoft.com/office/powerpoint/2010/main" val="1528432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4C9D794-D438-43A6-A041-A51C91BEEB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86751" cy="55245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D7229A6-5434-426B-B69E-C2DC57601DB8}"/>
              </a:ext>
            </a:extLst>
          </p:cNvPr>
          <p:cNvSpPr/>
          <p:nvPr/>
        </p:nvSpPr>
        <p:spPr>
          <a:xfrm>
            <a:off x="629548" y="4149153"/>
            <a:ext cx="702765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Todo mundo se acha expert em todos os assuntos, todo mundo se considera conhecedor da vida do outro, todo mundo acredita que seu lado da história é o lado certo.</a:t>
            </a:r>
          </a:p>
        </p:txBody>
      </p:sp>
    </p:spTree>
    <p:extLst>
      <p:ext uri="{BB962C8B-B14F-4D97-AF65-F5344CB8AC3E}">
        <p14:creationId xmlns:p14="http://schemas.microsoft.com/office/powerpoint/2010/main" val="375386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EFE6034-0C38-4EA5-934F-2470CD8C97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0"/>
            <a:ext cx="8267700" cy="55816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D36DE4D-BD72-4DBF-8B20-1299A70D764B}"/>
              </a:ext>
            </a:extLst>
          </p:cNvPr>
          <p:cNvSpPr/>
          <p:nvPr/>
        </p:nvSpPr>
        <p:spPr>
          <a:xfrm>
            <a:off x="227162" y="4520775"/>
            <a:ext cx="82677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Ninguém estaciona para apreciar a paisagem, ninguém abaixa o volume para ouvir o que o outro tem a dizer, ninguém acende o farol baixo sob o nevoeiro.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477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107C1E4-010E-4F54-918C-35C263862E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86750" cy="563403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BA5D5A8-B2A5-4FDB-A9AA-D8FACF91D353}"/>
              </a:ext>
            </a:extLst>
          </p:cNvPr>
          <p:cNvSpPr/>
          <p:nvPr/>
        </p:nvSpPr>
        <p:spPr>
          <a:xfrm>
            <a:off x="865517" y="450331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ofuscar, engatar, acelerar, articular… e pouco nos preocupamos em silenciar, estacionar, ausentar.</a:t>
            </a:r>
          </a:p>
        </p:txBody>
      </p:sp>
    </p:spTree>
    <p:extLst>
      <p:ext uri="{BB962C8B-B14F-4D97-AF65-F5344CB8AC3E}">
        <p14:creationId xmlns:p14="http://schemas.microsoft.com/office/powerpoint/2010/main" val="338061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01A9898-ACDD-44C3-9765-4881DE80C8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8267700" cy="56007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60838-EA2F-457F-889C-D83F44B202EE}"/>
              </a:ext>
            </a:extLst>
          </p:cNvPr>
          <p:cNvSpPr/>
          <p:nvPr/>
        </p:nvSpPr>
        <p:spPr>
          <a:xfrm>
            <a:off x="710241" y="481587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Os dias têm passado muito depressa. Segunda, terça, quarta… sexta, fim do dia, fim de semana, próximo mês.</a:t>
            </a:r>
          </a:p>
        </p:txBody>
      </p:sp>
    </p:spTree>
    <p:extLst>
      <p:ext uri="{BB962C8B-B14F-4D97-AF65-F5344CB8AC3E}">
        <p14:creationId xmlns:p14="http://schemas.microsoft.com/office/powerpoint/2010/main" val="2735315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96C0DC6-BABF-4BB2-881E-275BDAEE1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96275" cy="55911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1DE3E7A-30E3-4D88-9909-82F490E40B97}"/>
              </a:ext>
            </a:extLst>
          </p:cNvPr>
          <p:cNvSpPr/>
          <p:nvPr/>
        </p:nvSpPr>
        <p:spPr>
          <a:xfrm>
            <a:off x="503207" y="4563699"/>
            <a:ext cx="66653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Corremos atrás do tempo e, no entanto, o tempo se perde em divagações, conhecimento vago, deduções, perda de tempo. </a:t>
            </a:r>
          </a:p>
        </p:txBody>
      </p:sp>
    </p:spTree>
    <p:extLst>
      <p:ext uri="{BB962C8B-B14F-4D97-AF65-F5344CB8AC3E}">
        <p14:creationId xmlns:p14="http://schemas.microsoft.com/office/powerpoint/2010/main" val="4222319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64CC290-88D9-4426-BEE1-C811481D6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2" y="1"/>
            <a:ext cx="8296276" cy="5591174"/>
          </a:xfrm>
          <a:prstGeom prst="rect">
            <a:avLst/>
          </a:prstGeom>
          <a:effectLst>
            <a:softEdge rad="977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CD41E66-9B5C-4420-9456-315EF487916A}"/>
              </a:ext>
            </a:extLst>
          </p:cNvPr>
          <p:cNvSpPr/>
          <p:nvPr/>
        </p:nvSpPr>
        <p:spPr>
          <a:xfrm>
            <a:off x="563592" y="4709870"/>
            <a:ext cx="85890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 celulares em punho, queremos ler na frente a notícia, o boato, entender a divergência. E o instante que prometia ser extenso, agora acusa que não há mais tempo.</a:t>
            </a:r>
          </a:p>
        </p:txBody>
      </p:sp>
    </p:spTree>
    <p:extLst>
      <p:ext uri="{BB962C8B-B14F-4D97-AF65-F5344CB8AC3E}">
        <p14:creationId xmlns:p14="http://schemas.microsoft.com/office/powerpoint/2010/main" val="277811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4F1258B-B5D0-4A3E-9868-B1C724312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3" y="0"/>
            <a:ext cx="8277225" cy="558164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508E5FC-1B21-4CE5-A8CE-7A8132CA2156}"/>
              </a:ext>
            </a:extLst>
          </p:cNvPr>
          <p:cNvSpPr/>
          <p:nvPr/>
        </p:nvSpPr>
        <p:spPr>
          <a:xfrm>
            <a:off x="554966" y="427040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Quero faróis baixos sob neblina, cautela frente ao que não conheço, permanência em mim do que me traz apreço.</a:t>
            </a:r>
          </a:p>
        </p:txBody>
      </p:sp>
    </p:spTree>
    <p:extLst>
      <p:ext uri="{BB962C8B-B14F-4D97-AF65-F5344CB8AC3E}">
        <p14:creationId xmlns:p14="http://schemas.microsoft.com/office/powerpoint/2010/main" val="378713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6489E6D-8D38-4B5C-B5BC-4D5045C3D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0"/>
            <a:ext cx="8267700" cy="56007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499AD8B-B9D7-43AC-86E4-60DCDD13E77B}"/>
              </a:ext>
            </a:extLst>
          </p:cNvPr>
          <p:cNvSpPr/>
          <p:nvPr/>
        </p:nvSpPr>
        <p:spPr>
          <a:xfrm>
            <a:off x="770626" y="452056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quero a urgência de sair na frente, a incumbência de conhecer todas as notícias, a exigência de ter argumentos. </a:t>
            </a:r>
          </a:p>
        </p:txBody>
      </p:sp>
    </p:spTree>
    <p:extLst>
      <p:ext uri="{BB962C8B-B14F-4D97-AF65-F5344CB8AC3E}">
        <p14:creationId xmlns:p14="http://schemas.microsoft.com/office/powerpoint/2010/main" val="75868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8AB7A0E-75F6-42AD-9D88-CC45FC75B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8277225" cy="5638800"/>
          </a:xfrm>
          <a:prstGeom prst="rect">
            <a:avLst/>
          </a:prstGeom>
          <a:effectLst>
            <a:softEdge rad="1231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AE1EBE1-E6F9-4A8C-B143-DE7365677D74}"/>
              </a:ext>
            </a:extLst>
          </p:cNvPr>
          <p:cNvSpPr/>
          <p:nvPr/>
        </p:nvSpPr>
        <p:spPr>
          <a:xfrm>
            <a:off x="580844" y="4157780"/>
            <a:ext cx="674298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Quero a serenidade da humildade, a paz de não me considerar perita em nada que não é da minha alçada, a simplicidade de admitir que não sei realmente quase nada. </a:t>
            </a:r>
          </a:p>
        </p:txBody>
      </p:sp>
    </p:spTree>
    <p:extLst>
      <p:ext uri="{BB962C8B-B14F-4D97-AF65-F5344CB8AC3E}">
        <p14:creationId xmlns:p14="http://schemas.microsoft.com/office/powerpoint/2010/main" val="2816981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E56B36C-7AB0-4BEA-812A-0F78F05B0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3" y="1"/>
            <a:ext cx="8248651" cy="559117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2D46EBF-561F-4927-9331-6764C705AAD3}"/>
              </a:ext>
            </a:extLst>
          </p:cNvPr>
          <p:cNvSpPr/>
          <p:nvPr/>
        </p:nvSpPr>
        <p:spPr>
          <a:xfrm>
            <a:off x="632604" y="4632234"/>
            <a:ext cx="66998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o presente seja meu aliado e me traga alento, que não me perca com excesso daquilo que não entendo e que, </a:t>
            </a:r>
          </a:p>
        </p:txBody>
      </p:sp>
    </p:spTree>
    <p:extLst>
      <p:ext uri="{BB962C8B-B14F-4D97-AF65-F5344CB8AC3E}">
        <p14:creationId xmlns:p14="http://schemas.microsoft.com/office/powerpoint/2010/main" val="465345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4FEC47F-B937-4053-AF2B-BB8C23D57C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8277225" cy="5600700"/>
          </a:xfrm>
          <a:prstGeom prst="rect">
            <a:avLst/>
          </a:prstGeom>
          <a:effectLst>
            <a:softEdge rad="1219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244799D-5969-4639-8014-C5E57F1F89B4}"/>
              </a:ext>
            </a:extLst>
          </p:cNvPr>
          <p:cNvSpPr/>
          <p:nvPr/>
        </p:nvSpPr>
        <p:spPr>
          <a:xfrm>
            <a:off x="494580" y="4261297"/>
            <a:ext cx="82008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restaurada pela leveza do momento, possa silenciar minha boca e meus pensamentos e enfim descobrir que é devagar que a gente aprecia a vida e pausa o tempo…</a:t>
            </a:r>
          </a:p>
        </p:txBody>
      </p:sp>
    </p:spTree>
    <p:extLst>
      <p:ext uri="{BB962C8B-B14F-4D97-AF65-F5344CB8AC3E}">
        <p14:creationId xmlns:p14="http://schemas.microsoft.com/office/powerpoint/2010/main" val="139730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317441F-7F26-49EF-A48A-6E09219A9B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0"/>
            <a:ext cx="8267700" cy="558164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A41F861F-1DE2-405D-9BFC-9DBE8A14C83E}"/>
              </a:ext>
            </a:extLst>
          </p:cNvPr>
          <p:cNvSpPr txBox="1"/>
          <p:nvPr/>
        </p:nvSpPr>
        <p:spPr>
          <a:xfrm>
            <a:off x="2915419" y="72449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Fabíola Simões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Música:Gregorian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Chants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- Imagine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C894C6D-8883-4855-8FED-38B5ABA838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71"/>
          <a:stretch/>
        </p:blipFill>
        <p:spPr>
          <a:xfrm>
            <a:off x="1578635" y="409215"/>
            <a:ext cx="2035524" cy="2075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2315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flythrough hasBounce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481</Words>
  <Application>Microsoft Office PowerPoint</Application>
  <PresentationFormat>Ecrã Panorâmico</PresentationFormat>
  <Paragraphs>32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2019-09-06T18:08:16Z</dcterms:created>
  <dcterms:modified xsi:type="dcterms:W3CDTF">2019-09-06T19:24:37Z</dcterms:modified>
</cp:coreProperties>
</file>