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7" r:id="rId3"/>
    <p:sldId id="262" r:id="rId4"/>
    <p:sldId id="258" r:id="rId5"/>
    <p:sldId id="260" r:id="rId6"/>
    <p:sldId id="261" r:id="rId7"/>
    <p:sldId id="256" r:id="rId8"/>
    <p:sldId id="263" r:id="rId9"/>
    <p:sldId id="272" r:id="rId10"/>
    <p:sldId id="266" r:id="rId11"/>
    <p:sldId id="269" r:id="rId12"/>
    <p:sldId id="270" r:id="rId13"/>
    <p:sldId id="268" r:id="rId14"/>
    <p:sldId id="271" r:id="rId15"/>
    <p:sldId id="273" r:id="rId16"/>
    <p:sldId id="274" r:id="rId17"/>
    <p:sldId id="276" r:id="rId18"/>
    <p:sldId id="277" r:id="rId19"/>
    <p:sldId id="259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/nb3SSJuKEeygt3VeENPQ==" hashData="tJubZOO/ExpLBXKWaO0u64jBPUicw4aL1gg3jvp9vMm091bmjr//0yRZeAWNQe1JbC7sPKUyJcZkazQbPTlOD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2FF12C-833C-4367-91AC-1454A7510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36353D-8EE0-4F1B-AFF1-337FC42FC9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E7088FF-04E5-4339-A315-D7E38E501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37D1ABB-FFC8-4E6F-9968-F1AA12D88E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0584B97-B722-4116-877A-5FD2243D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4611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CAF7DD-8389-4839-B6AA-336B4B666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9735457-F438-4F46-87E3-CB6C8A41FD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1925359-2B0F-4EE7-B399-EE22325E2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7BDBD54-CD63-4759-AE0A-69DA6A2D0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E90D72D-FBE7-41D6-9672-61F8F586F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2244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DDFC81-B30C-46E5-A991-E8789B2B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0A8A4D0-7497-484B-AAA9-E5721BA30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5C36203-0373-4B07-BDF8-BBAB85AB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A29E9E8-1BBD-4136-8F91-6780DC4AB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FAF487C-9E87-4212-8473-657B511DB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8283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589557-960A-47FE-BB46-82929C0C2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4A131CB1-90DA-489F-B3F4-DF0A2462AA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E34E2573-0460-4027-B3E7-EBFF47046B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66A1F9B-A3E5-410C-A989-BB61A05CD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159A5CA-D5EC-4F73-88B3-DD1D4AD34A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2FE9540-CA72-4315-93A4-ED783C23C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342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EB2C2F-3E3D-45C9-9D50-A02558C9C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EC6B8B55-3C2B-4E54-9B83-658945B9C6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1BD37621-D6C9-4B15-99A1-201A81931C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7309CA1D-ACCC-454F-97B0-8A5A87218B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993DDA9A-6441-498D-BFD0-0AEDE58983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FA054EE7-9736-444E-8100-939B415F9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62715AD8-6DB0-451B-BBED-B703D12DF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B8BDB362-CC9D-4E14-9D82-EA16380D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52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F58444-5920-42A9-B398-D633559E1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64D0B316-92E7-406F-BC62-328B311B5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0D2C1E11-B100-4D5D-A7E0-55A9B5A99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4015794-60BB-45CA-A774-0B933E00B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5862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81C298E7-F48B-4049-B70A-093D40148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75443FB3-5C5A-46C9-9614-DBB9AC51E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8FD008AF-D9B5-4F63-9324-E99184502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7762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7E9C11-D1DC-4246-88E5-D06DAF4AA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DBE1773B-965E-4825-B659-7007ACF41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4E8332EF-C7D7-45F0-99BB-8E2A201186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C5084B2-EFF2-44FB-A3CF-0D8992EF0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C8FFC6DB-C7C1-488F-BD20-DF06D511C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96100D5-E886-4022-8519-B997646C8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73108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D15DC3-E0F2-4C3A-BB0B-164FFCD8B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4C4AA400-D2F0-44F8-BB24-166548932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B31721D4-084E-4E4A-BD88-3292627400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AB35312-CB58-489C-8C88-74D8C2C97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F6103962-7F32-4D5F-8149-06A53E90B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BA32B84-3D53-4807-A051-571D82A29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3254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B54035-2607-484E-857A-7D5AF1D59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F1F668E-12B1-48EF-B197-D1BEFD95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BAE3722-D195-41D4-9B3F-608DAFC53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75CA4BA-CE23-4C3A-BB07-800E89EC5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F04D228-515D-486F-9F9E-009CEFD3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188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328414F-6060-441D-B782-FBB462183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9210E16D-D820-49FB-BEB3-263D4B9BC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DAD099B-A011-437C-94DE-870BCD922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1469A45-6F26-42D1-8A13-F681AB05D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2665A08-D70E-427E-8B4A-01F8ADCB1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305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7AB89FBC-D7BF-444B-AA75-C4C74397C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C10ABD8-1584-49C0-AF4F-1555F36D91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C7B357C-0ED2-4C6B-94BE-B88A796E7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2B3D42-F48F-4B28-97DD-E2661EE863B0}" type="datetimeFigureOut">
              <a:rPr lang="pt-PT" smtClean="0"/>
              <a:t>27-03-2019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60A6758-9E28-4ACB-AA97-4E81D299A5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8507ACD0-49D9-4732-BA1A-AD87D32F71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E04E2-710A-4F60-BA7A-3FC59F458C2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05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D9689E8-2009-42FC-AF32-A784078B4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120" y="1304544"/>
            <a:ext cx="3105721" cy="3810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20A22D8-5741-4720-93A4-300D2F4F56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44753" y="1304544"/>
            <a:ext cx="2731008" cy="3810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27D1C1B-6884-48C9-A5B5-B80800E95F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590671" y="599386"/>
            <a:ext cx="2812541" cy="86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2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7000">
        <p:sndAc>
          <p:stSnd loop="1">
            <p:snd r:embed="rId2" name="Sarah Brightman &amp; José Carreras - Amigos para siempre.wav"/>
          </p:stSnd>
        </p:sndAc>
      </p:transition>
    </mc:Choice>
    <mc:Fallback>
      <p:transition advTm="7000">
        <p:sndAc>
          <p:stSnd loop="1">
            <p:snd r:embed="rId2" name="Sarah Brightman &amp; José Carreras - Amigos para siemp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1816B40-3E30-4D78-9342-C4C667AEE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1143" y="542925"/>
            <a:ext cx="4219576" cy="5772150"/>
          </a:xfrm>
          <a:prstGeom prst="rect">
            <a:avLst/>
          </a:prstGeom>
          <a:effectLst>
            <a:softEdge rad="1079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7685A315-D334-4708-B953-5242CB9F4D80}"/>
              </a:ext>
            </a:extLst>
          </p:cNvPr>
          <p:cNvSpPr/>
          <p:nvPr/>
        </p:nvSpPr>
        <p:spPr>
          <a:xfrm>
            <a:off x="1395341" y="910443"/>
            <a:ext cx="289342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Os verdadeiros amigos,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ainda que virtuais, nunca estão sós;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têm-se uns aos outros!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D338494D-6205-4337-821C-483D43D136C7}"/>
              </a:ext>
            </a:extLst>
          </p:cNvPr>
          <p:cNvSpPr/>
          <p:nvPr/>
        </p:nvSpPr>
        <p:spPr>
          <a:xfrm>
            <a:off x="4227866" y="5220472"/>
            <a:ext cx="329609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Um Apontamento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Eugénio de Sá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29EFAC5-96BE-40F6-A76C-37B26FA02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861089" y="675211"/>
            <a:ext cx="2812541" cy="86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70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9536DBC-183A-43E3-AD07-8CE84432EB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6997" y="409601"/>
            <a:ext cx="4767485" cy="619407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E4E77F1-98B2-4D33-B40C-FBBBC161F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336045" y="1221875"/>
            <a:ext cx="2812541" cy="862013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7C033AD4-961C-4D0A-88F7-1977D56BF65C}"/>
              </a:ext>
            </a:extLst>
          </p:cNvPr>
          <p:cNvSpPr/>
          <p:nvPr/>
        </p:nvSpPr>
        <p:spPr>
          <a:xfrm>
            <a:off x="1112782" y="871117"/>
            <a:ext cx="35972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 o passar dos anos, as emoções do nosso coração vão ficando mais escassas, e, ao sentir-lhes a falta, temos duas vias para as compensar: </a:t>
            </a:r>
          </a:p>
        </p:txBody>
      </p:sp>
    </p:spTree>
    <p:extLst>
      <p:ext uri="{BB962C8B-B14F-4D97-AF65-F5344CB8AC3E}">
        <p14:creationId xmlns:p14="http://schemas.microsoft.com/office/powerpoint/2010/main" val="417095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39C81DF-F1D7-4B81-9D80-10F849E49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22" y="294686"/>
            <a:ext cx="4638675" cy="5919788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4340C56-6CE3-4C91-B06D-54A29BF60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28845" y="733802"/>
            <a:ext cx="2116750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296F2C8-5F94-4C1C-BA8D-D752D3AA9DF9}"/>
              </a:ext>
            </a:extLst>
          </p:cNvPr>
          <p:cNvSpPr/>
          <p:nvPr/>
        </p:nvSpPr>
        <p:spPr>
          <a:xfrm>
            <a:off x="7512356" y="1546420"/>
            <a:ext cx="35512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reviver as melhores memórias do passado, e cultivar as relações de amizade que nos dão mais prazer.</a:t>
            </a:r>
          </a:p>
        </p:txBody>
      </p:sp>
    </p:spTree>
    <p:extLst>
      <p:ext uri="{BB962C8B-B14F-4D97-AF65-F5344CB8AC3E}">
        <p14:creationId xmlns:p14="http://schemas.microsoft.com/office/powerpoint/2010/main" val="1132367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770445A-F945-4E34-B2F3-8624B5A5F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820" y="294685"/>
            <a:ext cx="4762500" cy="58454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0D6EADC-5633-46F6-8E7F-9EE0B23DB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22595" y="759407"/>
            <a:ext cx="2227915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E4F4488-DFCB-4ED6-B328-2B9A3C0A0FBC}"/>
              </a:ext>
            </a:extLst>
          </p:cNvPr>
          <p:cNvSpPr/>
          <p:nvPr/>
        </p:nvSpPr>
        <p:spPr>
          <a:xfrm>
            <a:off x="1140491" y="880220"/>
            <a:ext cx="33614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Isto, porque as gerações que nos sucederam e que constituem a nossa descendência, têm agora a sua própria vida,</a:t>
            </a:r>
          </a:p>
        </p:txBody>
      </p:sp>
    </p:spTree>
    <p:extLst>
      <p:ext uri="{BB962C8B-B14F-4D97-AF65-F5344CB8AC3E}">
        <p14:creationId xmlns:p14="http://schemas.microsoft.com/office/powerpoint/2010/main" val="1275934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E1CEA03-4A12-46F2-85D2-CA85CE1FB0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639"/>
          <a:stretch/>
        </p:blipFill>
        <p:spPr>
          <a:xfrm>
            <a:off x="573477" y="538814"/>
            <a:ext cx="5238750" cy="5607844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76D9C9F-3F9F-4599-AF67-9478A5318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23156" y="757106"/>
            <a:ext cx="2217925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646E5B7-35E9-4F7B-9DDA-1D7FBBD3D601}"/>
              </a:ext>
            </a:extLst>
          </p:cNvPr>
          <p:cNvSpPr/>
          <p:nvPr/>
        </p:nvSpPr>
        <p:spPr>
          <a:xfrm>
            <a:off x="7180055" y="514347"/>
            <a:ext cx="39911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estão normalmente muito ocupadas para desviar as sua atenção para os que dela mais carecem. Mas isso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não se cobra; procura entender-se e aceitar-se como natural.</a:t>
            </a:r>
          </a:p>
        </p:txBody>
      </p:sp>
    </p:spTree>
    <p:extLst>
      <p:ext uri="{BB962C8B-B14F-4D97-AF65-F5344CB8AC3E}">
        <p14:creationId xmlns:p14="http://schemas.microsoft.com/office/powerpoint/2010/main" val="39827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0">
        <p14:prism dir="d" isContent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m 21">
            <a:extLst>
              <a:ext uri="{FF2B5EF4-FFF2-40B4-BE49-F238E27FC236}">
                <a16:creationId xmlns:a16="http://schemas.microsoft.com/office/drawing/2014/main" id="{B7F1096E-AB1E-4E57-9425-0268917B2B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11611" y="804413"/>
            <a:ext cx="2423302" cy="862013"/>
          </a:xfrm>
          <a:prstGeom prst="rect">
            <a:avLst/>
          </a:prstGeom>
        </p:spPr>
      </p:pic>
      <p:pic>
        <p:nvPicPr>
          <p:cNvPr id="44" name="Imagem 43">
            <a:extLst>
              <a:ext uri="{FF2B5EF4-FFF2-40B4-BE49-F238E27FC236}">
                <a16:creationId xmlns:a16="http://schemas.microsoft.com/office/drawing/2014/main" id="{CA85B18D-8880-4B61-B1DB-3C56D9A2E6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706" y="661415"/>
            <a:ext cx="3995478" cy="5178668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6090634-A0BF-4DBC-BDEF-9AB44D5B2CE2}"/>
              </a:ext>
            </a:extLst>
          </p:cNvPr>
          <p:cNvSpPr/>
          <p:nvPr/>
        </p:nvSpPr>
        <p:spPr>
          <a:xfrm>
            <a:off x="1077945" y="1095881"/>
            <a:ext cx="366335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Longe vão os felizes jantares em família, os longos serões em que se falava e ouvia atentamente os nossos interlocutores</a:t>
            </a:r>
          </a:p>
        </p:txBody>
      </p:sp>
    </p:spTree>
    <p:extLst>
      <p:ext uri="{BB962C8B-B14F-4D97-AF65-F5344CB8AC3E}">
        <p14:creationId xmlns:p14="http://schemas.microsoft.com/office/powerpoint/2010/main" val="427084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279495B-F1C3-4DB0-8499-05008532A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46" y="294686"/>
            <a:ext cx="4660630" cy="5469011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3E0A488-EC37-4677-9813-874F3F58AB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536758" y="889408"/>
            <a:ext cx="2230539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441A66A-882B-4BCF-A5A5-F7E0CFBFD4C2}"/>
              </a:ext>
            </a:extLst>
          </p:cNvPr>
          <p:cNvSpPr/>
          <p:nvPr/>
        </p:nvSpPr>
        <p:spPr>
          <a:xfrm>
            <a:off x="7728405" y="1773552"/>
            <a:ext cx="316301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 acabávamos a noite com um sorriso nos lábios e um calorzinho no coração. 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066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14:prism dir="d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5E488B3-E537-48B4-9BD8-DF10EE956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05648" y="638175"/>
            <a:ext cx="4276725" cy="561975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F14C4D0-104A-4F17-A949-D7A2119832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647490" y="826665"/>
            <a:ext cx="2182851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40715E3-8EFF-4D89-873D-674793F2B275}"/>
              </a:ext>
            </a:extLst>
          </p:cNvPr>
          <p:cNvSpPr/>
          <p:nvPr/>
        </p:nvSpPr>
        <p:spPr>
          <a:xfrm>
            <a:off x="991682" y="638175"/>
            <a:ext cx="376147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Hoje, cada um tem a sua casa, os hábitos mudaram, as crianças estão nas creches ou na escola, e os mais velhos vão-se sentindo cada vez mais sós. </a:t>
            </a:r>
          </a:p>
        </p:txBody>
      </p:sp>
    </p:spTree>
    <p:extLst>
      <p:ext uri="{BB962C8B-B14F-4D97-AF65-F5344CB8AC3E}">
        <p14:creationId xmlns:p14="http://schemas.microsoft.com/office/powerpoint/2010/main" val="166678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0">
        <p14:prism dir="d" isContent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04CC900-BE8D-465C-A0B8-C9D2A096B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280" y="294686"/>
            <a:ext cx="4400551" cy="60864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731BC2A-999C-44CC-9CC7-7E879ED23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19391" y="772534"/>
            <a:ext cx="2284901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4C41DC3-B712-4982-BA63-642001944752}"/>
              </a:ext>
            </a:extLst>
          </p:cNvPr>
          <p:cNvSpPr/>
          <p:nvPr/>
        </p:nvSpPr>
        <p:spPr>
          <a:xfrm>
            <a:off x="7724051" y="1130386"/>
            <a:ext cx="337867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Resta-lhes os amigos, numa relação agora mais facilitada, já que todos, ou quase todos, dispõem das redes sociais,</a:t>
            </a:r>
          </a:p>
        </p:txBody>
      </p:sp>
    </p:spTree>
    <p:extLst>
      <p:ext uri="{BB962C8B-B14F-4D97-AF65-F5344CB8AC3E}">
        <p14:creationId xmlns:p14="http://schemas.microsoft.com/office/powerpoint/2010/main" val="4035448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9546E92-D2F2-428B-8F48-8F84FA9031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9038" y="-141258"/>
            <a:ext cx="4600575" cy="5905499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9D3B988-846E-4261-AD1A-DF6622DF5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856723" y="871450"/>
            <a:ext cx="2002777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53C2E01F-668F-4013-B9E7-D155086C0788}"/>
              </a:ext>
            </a:extLst>
          </p:cNvPr>
          <p:cNvSpPr/>
          <p:nvPr/>
        </p:nvSpPr>
        <p:spPr>
          <a:xfrm>
            <a:off x="1021142" y="1808058"/>
            <a:ext cx="374961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do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whatsapp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 e de outras maravilhas que a criatividade técnica lhes vai permitindo usufruir.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38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35512FF-70F7-4DE6-B3DF-70E070966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59" y="612070"/>
            <a:ext cx="4062413" cy="5357813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0486153-6453-4B26-B104-2A42B392BD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34563" y="710370"/>
            <a:ext cx="2015024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8310C4FA-42DB-4346-B6FD-E7018D682678}"/>
              </a:ext>
            </a:extLst>
          </p:cNvPr>
          <p:cNvSpPr/>
          <p:nvPr/>
        </p:nvSpPr>
        <p:spPr>
          <a:xfrm>
            <a:off x="7913297" y="1859815"/>
            <a:ext cx="326465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Daí, que o tipo de relacionamento com os amigos também tenha mudado; </a:t>
            </a:r>
          </a:p>
        </p:txBody>
      </p:sp>
    </p:spTree>
    <p:extLst>
      <p:ext uri="{BB962C8B-B14F-4D97-AF65-F5344CB8AC3E}">
        <p14:creationId xmlns:p14="http://schemas.microsoft.com/office/powerpoint/2010/main" val="4213111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BE87AD0-FBA9-4563-A4AF-E5C81FA783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7474" y="519112"/>
            <a:ext cx="4371975" cy="581977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DCE28B7-7A70-47BE-BF24-0A45C13D3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33089" y="802673"/>
            <a:ext cx="2041243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FDFA9241-8824-4F78-BF9C-011271934F07}"/>
              </a:ext>
            </a:extLst>
          </p:cNvPr>
          <p:cNvSpPr/>
          <p:nvPr/>
        </p:nvSpPr>
        <p:spPr>
          <a:xfrm>
            <a:off x="1288208" y="951995"/>
            <a:ext cx="336107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convivemos cada vez mais à distância, sem que possamos olhá-los nos olhos e intuir-lhes as próprias emoções.</a:t>
            </a:r>
          </a:p>
        </p:txBody>
      </p:sp>
    </p:spTree>
    <p:extLst>
      <p:ext uri="{BB962C8B-B14F-4D97-AF65-F5344CB8AC3E}">
        <p14:creationId xmlns:p14="http://schemas.microsoft.com/office/powerpoint/2010/main" val="226805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0604521-8AED-46F4-A678-83CB065AC9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005" y="566737"/>
            <a:ext cx="4243388" cy="5724525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4D140A6-98BD-4394-B320-FD68A0B9C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592091" y="836291"/>
            <a:ext cx="2374447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714176F-850E-4753-8C68-5E22C3C11BEF}"/>
              </a:ext>
            </a:extLst>
          </p:cNvPr>
          <p:cNvSpPr/>
          <p:nvPr/>
        </p:nvSpPr>
        <p:spPr>
          <a:xfrm>
            <a:off x="7904671" y="888846"/>
            <a:ext cx="28265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isso, temos que saber separar o trigo do joio, porque “os amigos têm de ser-nos inúteis. Isto é;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40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6ABE54C-219E-4CB5-A1D3-0C86BBE378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9874" y="467314"/>
            <a:ext cx="4381500" cy="6096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750F23A-5F4B-4C25-B805-3E559D6CD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587862" y="838739"/>
            <a:ext cx="2236512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A83EDC7-C205-42A7-8274-3EF21C6FC684}"/>
              </a:ext>
            </a:extLst>
          </p:cNvPr>
          <p:cNvSpPr/>
          <p:nvPr/>
        </p:nvSpPr>
        <p:spPr>
          <a:xfrm>
            <a:off x="1255879" y="1306772"/>
            <a:ext cx="321477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bastarem-nos só porque existem e, maravilhosamente, sobrarem-nos na alma só por serem quem são, e como são”.</a:t>
            </a:r>
          </a:p>
        </p:txBody>
      </p:sp>
    </p:spTree>
    <p:extLst>
      <p:ext uri="{BB962C8B-B14F-4D97-AF65-F5344CB8AC3E}">
        <p14:creationId xmlns:p14="http://schemas.microsoft.com/office/powerpoint/2010/main" val="223976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7B0DDE3-66A7-4505-91BA-0E60662065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586" y="623887"/>
            <a:ext cx="4419601" cy="5272088"/>
          </a:xfrm>
          <a:prstGeom prst="rect">
            <a:avLst/>
          </a:prstGeom>
          <a:effectLst>
            <a:softEdge rad="11176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A1D8C5E-3DD7-489E-BF99-8D19E96CBC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894875" y="854707"/>
            <a:ext cx="1815996" cy="701467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0FCBB6FC-9923-4D47-9520-294696362B09}"/>
              </a:ext>
            </a:extLst>
          </p:cNvPr>
          <p:cNvSpPr/>
          <p:nvPr/>
        </p:nvSpPr>
        <p:spPr>
          <a:xfrm>
            <a:off x="7811935" y="1176422"/>
            <a:ext cx="31781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concluir, atrevo-me a contrariar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George Orwell, e afirmarei que os amigos não são todos iguais; </a:t>
            </a:r>
          </a:p>
        </p:txBody>
      </p:sp>
    </p:spTree>
    <p:extLst>
      <p:ext uri="{BB962C8B-B14F-4D97-AF65-F5344CB8AC3E}">
        <p14:creationId xmlns:p14="http://schemas.microsoft.com/office/powerpoint/2010/main" val="428757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05CC1D7-90E1-44A7-81E4-858768A027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8729" y="685441"/>
            <a:ext cx="4433888" cy="5676900"/>
          </a:xfrm>
          <a:prstGeom prst="rect">
            <a:avLst/>
          </a:prstGeom>
          <a:effectLst>
            <a:softEdge rad="5461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A841A60-485E-4BEF-9819-0BA6C9BA06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726931" y="767515"/>
            <a:ext cx="2150767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8A8FE6C4-3E8D-47AB-BC8B-8EBCB739BE95}"/>
              </a:ext>
            </a:extLst>
          </p:cNvPr>
          <p:cNvSpPr/>
          <p:nvPr/>
        </p:nvSpPr>
        <p:spPr>
          <a:xfrm>
            <a:off x="1244727" y="862966"/>
            <a:ext cx="34045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há, de facto, uns que são mais iguais que os outros, porque "a glória da verdadeira amizade é ser apenas presente. 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33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0D96C61-4452-4C8A-84DB-F157DEC69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615" y="742950"/>
            <a:ext cx="4329113" cy="53721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34C5DA1-1A65-4341-9425-E022CFACF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45872">
            <a:off x="4906508" y="824038"/>
            <a:ext cx="2133996" cy="86201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3B1F539-A2E5-411A-957F-3D1526F217C2}"/>
              </a:ext>
            </a:extLst>
          </p:cNvPr>
          <p:cNvSpPr/>
          <p:nvPr/>
        </p:nvSpPr>
        <p:spPr>
          <a:xfrm>
            <a:off x="7364082" y="860964"/>
            <a:ext cx="39048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É por isso que dura para sempre; porque não contém expectativas, nem planos, nem ansiedade".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(*)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se pense nisto.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57D60AB-B82D-4CB3-B1F9-912BB2E363F8}"/>
              </a:ext>
            </a:extLst>
          </p:cNvPr>
          <p:cNvSpPr/>
          <p:nvPr/>
        </p:nvSpPr>
        <p:spPr>
          <a:xfrm>
            <a:off x="3220528" y="596253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(*)</a:t>
            </a:r>
            <a:r>
              <a:rPr lang="pt-PT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Citação de Miguel Esteves Cardoso</a:t>
            </a:r>
          </a:p>
        </p:txBody>
      </p:sp>
    </p:spTree>
    <p:extLst>
      <p:ext uri="{BB962C8B-B14F-4D97-AF65-F5344CB8AC3E}">
        <p14:creationId xmlns:p14="http://schemas.microsoft.com/office/powerpoint/2010/main" val="403319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prism dir="d" isContent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E17A345-E8F9-4153-B18A-315EEF459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98194">
            <a:off x="1095655" y="3453880"/>
            <a:ext cx="1972913" cy="862013"/>
          </a:xfrm>
          <a:prstGeom prst="rect">
            <a:avLst/>
          </a:prstGeom>
        </p:spPr>
      </p:pic>
      <p:sp>
        <p:nvSpPr>
          <p:cNvPr id="3" name="CaixaDeTexto 1">
            <a:extLst>
              <a:ext uri="{FF2B5EF4-FFF2-40B4-BE49-F238E27FC236}">
                <a16:creationId xmlns:a16="http://schemas.microsoft.com/office/drawing/2014/main" id="{CCA269D7-9778-4D2E-80C7-7915488906BE}"/>
              </a:ext>
            </a:extLst>
          </p:cNvPr>
          <p:cNvSpPr txBox="1"/>
          <p:nvPr/>
        </p:nvSpPr>
        <p:spPr>
          <a:xfrm>
            <a:off x="2401572" y="907843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Texto:Eugénio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de Sá </a:t>
            </a:r>
          </a:p>
          <a:p>
            <a:pPr algn="ctr"/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Música:Sarah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Brightman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&amp; José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Carreras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- Amigos para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siempre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3A92D3D-0124-4FAF-84D4-8F12C82477A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342" y="863120"/>
            <a:ext cx="1859810" cy="23027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9B80E30-D9E7-48E3-AA9E-7F40201EF2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85126" y="687178"/>
            <a:ext cx="1972913" cy="23579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2E46765F-640D-4FC4-AE4B-A7A84123F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1726">
            <a:off x="8803971" y="3831911"/>
            <a:ext cx="1972913" cy="86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16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0">
        <p14:prism dir="d" isContent="1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446</Words>
  <Application>Microsoft Office PowerPoint</Application>
  <PresentationFormat>Ecrã Panorâmico</PresentationFormat>
  <Paragraphs>38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2019-03-27T20:14:48Z</dcterms:created>
  <dcterms:modified xsi:type="dcterms:W3CDTF">2019-03-28T00:24:16Z</dcterms:modified>
</cp:coreProperties>
</file>