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68" r:id="rId2"/>
    <p:sldId id="259" r:id="rId3"/>
    <p:sldId id="266" r:id="rId4"/>
    <p:sldId id="258" r:id="rId5"/>
    <p:sldId id="256" r:id="rId6"/>
    <p:sldId id="257" r:id="rId7"/>
    <p:sldId id="260" r:id="rId8"/>
    <p:sldId id="261" r:id="rId9"/>
    <p:sldId id="262" r:id="rId10"/>
    <p:sldId id="265" r:id="rId11"/>
    <p:sldId id="267" r:id="rId12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PE1bPz4RdkbnvGRdnYHhg==" hashData="4aAsl+DMBbDoXH1w9qsKequzbxc3LVZ4iS6gmgZWcrGcK+io3RAnJyNkvcjyZswbI8A/h7TQ76V1lmP8noyMA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1F9AC28E-9A4B-4F76-B4B7-0E1E7F541219}" type="datetimeFigureOut">
              <a:rPr lang="pt-PT" smtClean="0"/>
              <a:t>11-03-2018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1EFEE444-B5FE-4282-9392-07DC6756E770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80585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5000">
        <p15:prstTrans prst="wind"/>
      </p:transition>
    </mc:Choice>
    <mc:Fallback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AC28E-9A4B-4F76-B4B7-0E1E7F541219}" type="datetimeFigureOut">
              <a:rPr lang="pt-PT" smtClean="0"/>
              <a:t>11-03-2018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EE444-B5FE-4282-9392-07DC6756E77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098203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5000">
        <p15:prstTrans prst="wind"/>
      </p:transition>
    </mc:Choice>
    <mc:Fallback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AC28E-9A4B-4F76-B4B7-0E1E7F541219}" type="datetimeFigureOut">
              <a:rPr lang="pt-PT" smtClean="0"/>
              <a:t>11-03-2018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EE444-B5FE-4282-9392-07DC6756E770}" type="slidenum">
              <a:rPr lang="pt-PT" smtClean="0"/>
              <a:t>‹nº›</a:t>
            </a:fld>
            <a:endParaRPr lang="pt-PT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10775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5000">
        <p15:prstTrans prst="wind"/>
      </p:transition>
    </mc:Choice>
    <mc:Fallback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AC28E-9A4B-4F76-B4B7-0E1E7F541219}" type="datetimeFigureOut">
              <a:rPr lang="pt-PT" smtClean="0"/>
              <a:t>11-03-2018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EE444-B5FE-4282-9392-07DC6756E77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035428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5000">
        <p15:prstTrans prst="wind"/>
      </p:transition>
    </mc:Choice>
    <mc:Fallback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AC28E-9A4B-4F76-B4B7-0E1E7F541219}" type="datetimeFigureOut">
              <a:rPr lang="pt-PT" smtClean="0"/>
              <a:t>11-03-2018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EE444-B5FE-4282-9392-07DC6756E770}" type="slidenum">
              <a:rPr lang="pt-PT" smtClean="0"/>
              <a:t>‹nº›</a:t>
            </a:fld>
            <a:endParaRPr lang="pt-PT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78340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5000">
        <p15:prstTrans prst="wind"/>
      </p:transition>
    </mc:Choice>
    <mc:Fallback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AC28E-9A4B-4F76-B4B7-0E1E7F541219}" type="datetimeFigureOut">
              <a:rPr lang="pt-PT" smtClean="0"/>
              <a:t>11-03-2018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EE444-B5FE-4282-9392-07DC6756E770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43678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5000">
        <p15:prstTrans prst="wind"/>
      </p:transition>
    </mc:Choice>
    <mc:Fallback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AC28E-9A4B-4F76-B4B7-0E1E7F541219}" type="datetimeFigureOut">
              <a:rPr lang="pt-PT" smtClean="0"/>
              <a:t>11-03-2018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EE444-B5FE-4282-9392-07DC6756E77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529058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5000">
        <p15:prstTrans prst="wind"/>
      </p:transition>
    </mc:Choice>
    <mc:Fallback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AC28E-9A4B-4F76-B4B7-0E1E7F541219}" type="datetimeFigureOut">
              <a:rPr lang="pt-PT" smtClean="0"/>
              <a:t>11-03-2018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EE444-B5FE-4282-9392-07DC6756E770}" type="slidenum">
              <a:rPr lang="pt-PT" smtClean="0"/>
              <a:t>‹nº›</a:t>
            </a:fld>
            <a:endParaRPr lang="pt-PT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83931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5000">
        <p15:prstTrans prst="wind"/>
      </p:transition>
    </mc:Choice>
    <mc:Fallback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AC28E-9A4B-4F76-B4B7-0E1E7F541219}" type="datetimeFigureOut">
              <a:rPr lang="pt-PT" smtClean="0"/>
              <a:t>11-03-2018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EE444-B5FE-4282-9392-07DC6756E77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672964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5000">
        <p15:prstTrans prst="wind"/>
      </p:transition>
    </mc:Choice>
    <mc:Fallback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AC28E-9A4B-4F76-B4B7-0E1E7F541219}" type="datetimeFigureOut">
              <a:rPr lang="pt-PT" smtClean="0"/>
              <a:t>11-03-2018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EE444-B5FE-4282-9392-07DC6756E77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651170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5000">
        <p15:prstTrans prst="wind"/>
      </p:transition>
    </mc:Choice>
    <mc:Fallback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AC28E-9A4B-4F76-B4B7-0E1E7F541219}" type="datetimeFigureOut">
              <a:rPr lang="pt-PT" smtClean="0"/>
              <a:t>11-03-2018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EE444-B5FE-4282-9392-07DC6756E770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94725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5000">
        <p15:prstTrans prst="wind"/>
      </p:transition>
    </mc:Choice>
    <mc:Fallback>
      <p:transition spd="slow" advTm="1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AC28E-9A4B-4F76-B4B7-0E1E7F541219}" type="datetimeFigureOut">
              <a:rPr lang="pt-PT" smtClean="0"/>
              <a:t>11-03-2018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EE444-B5FE-4282-9392-07DC6756E770}" type="slidenum">
              <a:rPr lang="pt-PT" smtClean="0"/>
              <a:t>‹nº›</a:t>
            </a:fld>
            <a:endParaRPr lang="pt-PT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53767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5000">
        <p15:prstTrans prst="wind"/>
      </p:transition>
    </mc:Choice>
    <mc:Fallback>
      <p:transition spd="slow" advTm="15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AC28E-9A4B-4F76-B4B7-0E1E7F541219}" type="datetimeFigureOut">
              <a:rPr lang="pt-PT" smtClean="0"/>
              <a:t>11-03-2018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EE444-B5FE-4282-9392-07DC6756E77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589813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5000">
        <p15:prstTrans prst="wind"/>
      </p:transition>
    </mc:Choice>
    <mc:Fallback>
      <p:transition spd="slow" advTm="15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 com 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AC28E-9A4B-4F76-B4B7-0E1E7F541219}" type="datetimeFigureOut">
              <a:rPr lang="pt-PT" smtClean="0"/>
              <a:t>11-03-2018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EE444-B5FE-4282-9392-07DC6756E770}" type="slidenum">
              <a:rPr lang="pt-PT" smtClean="0"/>
              <a:t>‹nº›</a:t>
            </a:fld>
            <a:endParaRPr lang="pt-PT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46410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5000">
        <p15:prstTrans prst="wind"/>
      </p:transition>
    </mc:Choice>
    <mc:Fallback>
      <p:transition spd="slow" advTm="15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AC28E-9A4B-4F76-B4B7-0E1E7F541219}" type="datetimeFigureOut">
              <a:rPr lang="pt-PT" smtClean="0"/>
              <a:t>11-03-2018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EE444-B5FE-4282-9392-07DC6756E770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6074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5000">
        <p15:prstTrans prst="wind"/>
      </p:transition>
    </mc:Choice>
    <mc:Fallback>
      <p:transition spd="slow" advTm="15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AC28E-9A4B-4F76-B4B7-0E1E7F541219}" type="datetimeFigureOut">
              <a:rPr lang="pt-PT" smtClean="0"/>
              <a:t>11-03-2018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EE444-B5FE-4282-9392-07DC6756E770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70746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5000">
        <p15:prstTrans prst="wind"/>
      </p:transition>
    </mc:Choice>
    <mc:Fallback>
      <p:transition spd="slow" advTm="15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AC28E-9A4B-4F76-B4B7-0E1E7F541219}" type="datetimeFigureOut">
              <a:rPr lang="pt-PT" smtClean="0"/>
              <a:t>11-03-2018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EE444-B5FE-4282-9392-07DC6756E770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82986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5000">
        <p15:prstTrans prst="wind"/>
      </p:transition>
    </mc:Choice>
    <mc:Fallback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alphaModFix amt="74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F9AC28E-9A4B-4F76-B4B7-0E1E7F541219}" type="datetimeFigureOut">
              <a:rPr lang="pt-PT" smtClean="0"/>
              <a:t>11-03-2018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EFEE444-B5FE-4282-9392-07DC6756E77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49689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5000">
        <p15:prstTrans prst="wind"/>
      </p:transition>
    </mc:Choice>
    <mc:Fallback>
      <p:transition spd="slow" advTm="15000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5933" y="1413933"/>
            <a:ext cx="7857067" cy="4086754"/>
          </a:xfrm>
          <a:prstGeom prst="rect">
            <a:avLst/>
          </a:prstGeom>
          <a:effectLst>
            <a:softEdge rad="254000"/>
          </a:effectLst>
        </p:spPr>
      </p:pic>
    </p:spTree>
    <p:extLst>
      <p:ext uri="{BB962C8B-B14F-4D97-AF65-F5344CB8AC3E}">
        <p14:creationId xmlns:p14="http://schemas.microsoft.com/office/powerpoint/2010/main" val="1053115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7000">
        <p:sndAc>
          <p:stSnd loop="1">
            <p:snd r:embed="rId2" name="Vangelis-Song Of The Seas.wav"/>
          </p:stSnd>
        </p:sndAc>
      </p:transition>
    </mc:Choice>
    <mc:Fallback>
      <p:transition advTm="7000">
        <p:sndAc>
          <p:stSnd loop="1">
            <p:snd r:embed="rId2" name="Vangelis-Song Of The Sea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655" y="486383"/>
            <a:ext cx="11215992" cy="5910769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3" name="Retângulo 2"/>
          <p:cNvSpPr/>
          <p:nvPr/>
        </p:nvSpPr>
        <p:spPr>
          <a:xfrm>
            <a:off x="4893733" y="796836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Podes ser lindo ou medonho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Mar salgado e infinito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Mas fazes parte do sonho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Desse sonho tão bonito!</a:t>
            </a:r>
          </a:p>
        </p:txBody>
      </p:sp>
    </p:spTree>
    <p:extLst>
      <p:ext uri="{BB962C8B-B14F-4D97-AF65-F5344CB8AC3E}">
        <p14:creationId xmlns:p14="http://schemas.microsoft.com/office/powerpoint/2010/main" val="25872378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3000">
        <p15:prstTrans prst="wind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82" y="486383"/>
            <a:ext cx="11225719" cy="5901042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3" name="Retângulo 2"/>
          <p:cNvSpPr/>
          <p:nvPr/>
        </p:nvSpPr>
        <p:spPr>
          <a:xfrm>
            <a:off x="1275755" y="1830400"/>
            <a:ext cx="375134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4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Mar de Portugal</a:t>
            </a:r>
          </a:p>
        </p:txBody>
      </p:sp>
      <p:sp>
        <p:nvSpPr>
          <p:cNvPr id="4" name="Retângulo 3"/>
          <p:cNvSpPr/>
          <p:nvPr/>
        </p:nvSpPr>
        <p:spPr>
          <a:xfrm>
            <a:off x="2006435" y="2846401"/>
            <a:ext cx="320151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Eugénio de Sá</a:t>
            </a:r>
          </a:p>
        </p:txBody>
      </p:sp>
    </p:spTree>
    <p:extLst>
      <p:ext uri="{BB962C8B-B14F-4D97-AF65-F5344CB8AC3E}">
        <p14:creationId xmlns:p14="http://schemas.microsoft.com/office/powerpoint/2010/main" val="16066899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wind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110" y="486383"/>
            <a:ext cx="11206263" cy="5891314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3" name="Retângulo 2"/>
          <p:cNvSpPr/>
          <p:nvPr/>
        </p:nvSpPr>
        <p:spPr>
          <a:xfrm>
            <a:off x="651933" y="1547336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Ah, este mar do meu país </a:t>
            </a:r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natal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Que há nove séculos ouve </a:t>
            </a:r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Portugal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Nos marulhados ecos de uma gesta</a:t>
            </a:r>
          </a:p>
        </p:txBody>
      </p:sp>
    </p:spTree>
    <p:extLst>
      <p:ext uri="{BB962C8B-B14F-4D97-AF65-F5344CB8AC3E}">
        <p14:creationId xmlns:p14="http://schemas.microsoft.com/office/powerpoint/2010/main" val="14860694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3000">
        <p15:prstTrans prst="wind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82" y="466928"/>
            <a:ext cx="11215991" cy="5910769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3" name="Retângulo 2"/>
          <p:cNvSpPr/>
          <p:nvPr/>
        </p:nvSpPr>
        <p:spPr>
          <a:xfrm>
            <a:off x="4123265" y="1234070"/>
            <a:ext cx="686646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 desses ecos lhes conhece a </a:t>
            </a:r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glória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Que se extasia ao partilhar-lhe a </a:t>
            </a:r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história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 até ignora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Eolo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, se o molesta.</a:t>
            </a:r>
          </a:p>
        </p:txBody>
      </p:sp>
    </p:spTree>
    <p:extLst>
      <p:ext uri="{BB962C8B-B14F-4D97-AF65-F5344CB8AC3E}">
        <p14:creationId xmlns:p14="http://schemas.microsoft.com/office/powerpoint/2010/main" val="11042725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3000">
        <p15:prstTrans prst="wind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83" y="486383"/>
            <a:ext cx="11215992" cy="5871859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3" name="Retângulo 2"/>
          <p:cNvSpPr/>
          <p:nvPr/>
        </p:nvSpPr>
        <p:spPr>
          <a:xfrm>
            <a:off x="1625600" y="77687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Ah, este mar que me fez </a:t>
            </a:r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português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Que chorou com as lágrimas de </a:t>
            </a:r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Inês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 exultou, liberto de grilhões</a:t>
            </a:r>
          </a:p>
        </p:txBody>
      </p:sp>
    </p:spTree>
    <p:extLst>
      <p:ext uri="{BB962C8B-B14F-4D97-AF65-F5344CB8AC3E}">
        <p14:creationId xmlns:p14="http://schemas.microsoft.com/office/powerpoint/2010/main" val="12725386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3000">
        <p15:prstTrans prst="wind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83" y="476655"/>
            <a:ext cx="11245174" cy="5920497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3" name="Retângulo 2"/>
          <p:cNvSpPr/>
          <p:nvPr/>
        </p:nvSpPr>
        <p:spPr>
          <a:xfrm>
            <a:off x="685800" y="1344136"/>
            <a:ext cx="6934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Que das conquistas soube do </a:t>
            </a:r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direito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 aos mártires e heróis lhes presta </a:t>
            </a:r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preito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Quando se lança à costa em vagalhões.</a:t>
            </a:r>
          </a:p>
        </p:txBody>
      </p:sp>
    </p:spTree>
    <p:extLst>
      <p:ext uri="{BB962C8B-B14F-4D97-AF65-F5344CB8AC3E}">
        <p14:creationId xmlns:p14="http://schemas.microsoft.com/office/powerpoint/2010/main" val="3001217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3000">
        <p15:prstTrans prst="wind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72" y="486383"/>
            <a:ext cx="11274358" cy="5901042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3" name="Retângulo 2"/>
          <p:cNvSpPr/>
          <p:nvPr/>
        </p:nvSpPr>
        <p:spPr>
          <a:xfrm>
            <a:off x="4936066" y="785336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Ah, este mar enorme, </a:t>
            </a:r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ocidental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Que banha todo o nosso </a:t>
            </a:r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Portugal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05262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2000">
        <p15:prstTrans prst="wind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" y="476655"/>
            <a:ext cx="11235447" cy="5901042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3" name="Retângulo 2"/>
          <p:cNvSpPr/>
          <p:nvPr/>
        </p:nvSpPr>
        <p:spPr>
          <a:xfrm>
            <a:off x="1117600" y="867602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Com respeito pelo povo que </a:t>
            </a:r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conhece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Que d’Isabel lh’aprendeu a piedade</a:t>
            </a:r>
          </a:p>
        </p:txBody>
      </p:sp>
    </p:spTree>
    <p:extLst>
      <p:ext uri="{BB962C8B-B14F-4D97-AF65-F5344CB8AC3E}">
        <p14:creationId xmlns:p14="http://schemas.microsoft.com/office/powerpoint/2010/main" val="24942345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2000">
        <p15:prstTrans prst="wind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111" y="476655"/>
            <a:ext cx="11235446" cy="5901041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3" name="Retângulo 2"/>
          <p:cNvSpPr/>
          <p:nvPr/>
        </p:nvSpPr>
        <p:spPr>
          <a:xfrm>
            <a:off x="897467" y="1798935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 sabe que é um velho sem </a:t>
            </a:r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idade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Amado ao sol da pátria que o merece!</a:t>
            </a:r>
          </a:p>
        </p:txBody>
      </p:sp>
    </p:spTree>
    <p:extLst>
      <p:ext uri="{BB962C8B-B14F-4D97-AF65-F5344CB8AC3E}">
        <p14:creationId xmlns:p14="http://schemas.microsoft.com/office/powerpoint/2010/main" val="21749582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2000">
        <p15:prstTrans prst="wind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82" y="476655"/>
            <a:ext cx="11225720" cy="5901042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3" name="CaixaDeTexto 2"/>
          <p:cNvSpPr txBox="1"/>
          <p:nvPr/>
        </p:nvSpPr>
        <p:spPr>
          <a:xfrm>
            <a:off x="2594154" y="552855"/>
            <a:ext cx="747500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Texto: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Eugénio de Sá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Música:Vangelis-Song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Of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The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Seas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6"/>
              </a:rPr>
              <a:t>www.sergrasan.com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9400" y="787399"/>
            <a:ext cx="1799525" cy="2413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37982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40000">
        <p15:prstTrans prst="wind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ânico">
  <a:themeElements>
    <a:clrScheme name="Orgânico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Orgânico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ânico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E4E49EB0-FB00-41F5-9359-4843D783A2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43</TotalTime>
  <Words>172</Words>
  <Application>Microsoft Office PowerPoint</Application>
  <PresentationFormat>Ecrã Panorâmico</PresentationFormat>
  <Paragraphs>35</Paragraphs>
  <Slides>11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11</vt:i4>
      </vt:variant>
    </vt:vector>
  </HeadingPairs>
  <TitlesOfParts>
    <vt:vector size="16" baseType="lpstr">
      <vt:lpstr>AR ESSENCE</vt:lpstr>
      <vt:lpstr>Arial</vt:lpstr>
      <vt:lpstr>Cambria Math</vt:lpstr>
      <vt:lpstr>Garamond</vt:lpstr>
      <vt:lpstr>Orgânico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7</cp:revision>
  <dcterms:created xsi:type="dcterms:W3CDTF">2018-03-11T20:42:43Z</dcterms:created>
  <dcterms:modified xsi:type="dcterms:W3CDTF">2018-03-11T21:27:31Z</dcterms:modified>
</cp:coreProperties>
</file>