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5.jpg" ContentType="image/jpeg"/>
  <Override PartName="/ppt/media/image6.jpg" ContentType="image/jpeg"/>
  <Override PartName="/ppt/media/image7.jpg" ContentType="image/jpeg"/>
  <Override PartName="/ppt/media/image9.jpg" ContentType="image/jpeg"/>
  <Override PartName="/ppt/media/image10.jpg" ContentType="image/jpeg"/>
  <Override PartName="/ppt/media/image20.jpg" ContentType="image/jpeg"/>
  <Override PartName="/ppt/media/image21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</p:sldMasterIdLst>
  <p:sldIdLst>
    <p:sldId id="271" r:id="rId2"/>
    <p:sldId id="256" r:id="rId3"/>
    <p:sldId id="277" r:id="rId4"/>
    <p:sldId id="279" r:id="rId5"/>
    <p:sldId id="280" r:id="rId6"/>
    <p:sldId id="281" r:id="rId7"/>
    <p:sldId id="282" r:id="rId8"/>
    <p:sldId id="275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dFBd+oP+1M43WV4x1jriA==" hashData="nHje9GC7hc+35w48ArL0paqIfuepJxch+p/XLbL+IYx1/5IKngl/gTcKm42E7KcbnuSEEFDi1uGlK/FNv1tBt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5726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1931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16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75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931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9725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8487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5187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7094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5490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7632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D5588CB1-1DA2-4015-AC03-C19D39C0EE98}" type="datetimeFigureOut">
              <a:rPr lang="pt-PT" smtClean="0"/>
              <a:t>03-03-2019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013BC86F-DF5F-4655-9DEF-799B200A56E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9698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2.gif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m 24">
            <a:extLst>
              <a:ext uri="{FF2B5EF4-FFF2-40B4-BE49-F238E27FC236}">
                <a16:creationId xmlns:a16="http://schemas.microsoft.com/office/drawing/2014/main" id="{66492ED3-5FB6-434E-8D7E-5D48606B9B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18D16411-FAA5-41C5-B824-7E0A3233BF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11F3EBD-0800-4944-838D-77AFC76F3D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77" y="2775279"/>
            <a:ext cx="3333750" cy="3324225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77C64F6B-BCCE-453F-8B87-4336625836C3}"/>
              </a:ext>
            </a:extLst>
          </p:cNvPr>
          <p:cNvSpPr/>
          <p:nvPr/>
        </p:nvSpPr>
        <p:spPr>
          <a:xfrm>
            <a:off x="2600052" y="2221266"/>
            <a:ext cx="8795999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44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Amor, que é amor, dura a vida inteira.</a:t>
            </a:r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16299DA0-D4D6-4D3A-BFB3-292D1A9362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72596" y="287317"/>
            <a:ext cx="1747403" cy="1898557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48A858A-31AD-44D1-9F99-70F19E754650}"/>
              </a:ext>
            </a:extLst>
          </p:cNvPr>
          <p:cNvSpPr/>
          <p:nvPr/>
        </p:nvSpPr>
        <p:spPr>
          <a:xfrm>
            <a:off x="5676290" y="3810930"/>
            <a:ext cx="5519461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44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Padre </a:t>
            </a:r>
            <a:r>
              <a:rPr lang="pt-PT" sz="4400" b="1" dirty="0" err="1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Fabio</a:t>
            </a:r>
            <a:r>
              <a:rPr lang="pt-PT" sz="44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de Melo</a:t>
            </a:r>
          </a:p>
        </p:txBody>
      </p:sp>
      <p:pic>
        <p:nvPicPr>
          <p:cNvPr id="58" name="Imagem 57">
            <a:extLst>
              <a:ext uri="{FF2B5EF4-FFF2-40B4-BE49-F238E27FC236}">
                <a16:creationId xmlns:a16="http://schemas.microsoft.com/office/drawing/2014/main" id="{0F633AF8-E843-493B-A471-F1E5DC062275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D55C955C-F911-449D-9DEF-52716BF12E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60" name="Imagem 59">
            <a:extLst>
              <a:ext uri="{FF2B5EF4-FFF2-40B4-BE49-F238E27FC236}">
                <a16:creationId xmlns:a16="http://schemas.microsoft.com/office/drawing/2014/main" id="{2CCB090F-D9B0-4A82-BDE0-12CADBF6FCE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49A89FE8-C517-4DC0-9FC0-CCA21126CABB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62" name="Imagem 61">
            <a:extLst>
              <a:ext uri="{FF2B5EF4-FFF2-40B4-BE49-F238E27FC236}">
                <a16:creationId xmlns:a16="http://schemas.microsoft.com/office/drawing/2014/main" id="{90523EE1-8B87-4F44-ABEC-CF20D4460FD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63" name="Imagem 62">
            <a:extLst>
              <a:ext uri="{FF2B5EF4-FFF2-40B4-BE49-F238E27FC236}">
                <a16:creationId xmlns:a16="http://schemas.microsoft.com/office/drawing/2014/main" id="{6671F9D4-B10A-4828-B9D2-3A3BA543A86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64" name="Imagem 63">
            <a:extLst>
              <a:ext uri="{FF2B5EF4-FFF2-40B4-BE49-F238E27FC236}">
                <a16:creationId xmlns:a16="http://schemas.microsoft.com/office/drawing/2014/main" id="{63749280-E8F7-4687-B7F6-7AA77795B97B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65" name="Imagem 64">
            <a:extLst>
              <a:ext uri="{FF2B5EF4-FFF2-40B4-BE49-F238E27FC236}">
                <a16:creationId xmlns:a16="http://schemas.microsoft.com/office/drawing/2014/main" id="{BB7A25E1-115F-4DD1-A12D-0130AF58D5E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348314F6-3884-4DB0-BE7F-AE2710096AC5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67" name="Imagem 66">
            <a:extLst>
              <a:ext uri="{FF2B5EF4-FFF2-40B4-BE49-F238E27FC236}">
                <a16:creationId xmlns:a16="http://schemas.microsoft.com/office/drawing/2014/main" id="{D4375F43-6EBC-45AD-B01B-B44674BAB9D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68" name="Imagem 67">
            <a:extLst>
              <a:ext uri="{FF2B5EF4-FFF2-40B4-BE49-F238E27FC236}">
                <a16:creationId xmlns:a16="http://schemas.microsoft.com/office/drawing/2014/main" id="{4E039CD6-CCB0-4D8C-A944-D9A48FF0899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69" name="Imagem 68">
            <a:extLst>
              <a:ext uri="{FF2B5EF4-FFF2-40B4-BE49-F238E27FC236}">
                <a16:creationId xmlns:a16="http://schemas.microsoft.com/office/drawing/2014/main" id="{B87F763F-E05F-4341-B550-E254E226BF4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56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conveyor dir="l"/>
        <p:sndAc>
          <p:stSnd loop="1">
            <p:snd r:embed="rId2" name="Celine Dion- To Love You More.wav"/>
          </p:stSnd>
        </p:sndAc>
      </p:transition>
    </mc:Choice>
    <mc:Fallback xmlns="">
      <p:transition spd="slow" advTm="10000">
        <p:fade/>
        <p:sndAc>
          <p:stSnd loop="1">
            <p:snd r:embed="rId6" name="Celine Dion- To Love You M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m 24">
            <a:extLst>
              <a:ext uri="{FF2B5EF4-FFF2-40B4-BE49-F238E27FC236}">
                <a16:creationId xmlns:a16="http://schemas.microsoft.com/office/drawing/2014/main" id="{66492ED3-5FB6-434E-8D7E-5D48606B9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18D16411-FAA5-41C5-B824-7E0A3233B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1049375E-14F6-4F1F-A1B0-035D7F6112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610" y="376397"/>
            <a:ext cx="8129434" cy="516140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0" name="Retângulo 39">
            <a:extLst>
              <a:ext uri="{FF2B5EF4-FFF2-40B4-BE49-F238E27FC236}">
                <a16:creationId xmlns:a16="http://schemas.microsoft.com/office/drawing/2014/main" id="{A1362B3E-C84B-4D82-B8F0-F119BC9FE178}"/>
              </a:ext>
            </a:extLst>
          </p:cNvPr>
          <p:cNvSpPr/>
          <p:nvPr/>
        </p:nvSpPr>
        <p:spPr>
          <a:xfrm>
            <a:off x="454908" y="4725048"/>
            <a:ext cx="6096000" cy="1754326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Amor, que é amor, dura a vida inteira. Se não durou é porque nunca foi amor.</a:t>
            </a:r>
          </a:p>
        </p:txBody>
      </p:sp>
      <p:pic>
        <p:nvPicPr>
          <p:cNvPr id="41" name="Imagem 40">
            <a:extLst>
              <a:ext uri="{FF2B5EF4-FFF2-40B4-BE49-F238E27FC236}">
                <a16:creationId xmlns:a16="http://schemas.microsoft.com/office/drawing/2014/main" id="{88DDCBA0-5F42-4967-9CAF-07DAA4F0E32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1634BCE1-BD07-40B8-B213-2C1B94EAA93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DFE16A19-606D-4C7B-8D03-465B6956624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FF35BCF2-B9B8-441B-A64A-91B56BA5AE7A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6B7F9FEC-4DDA-40A7-AAE0-2839A064BEC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908A44FF-D667-4BF5-B731-8E825C53493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07E09D21-B20F-4990-8800-DF185EA21EE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2130F8E6-2D68-4E44-8714-8D3035911C2C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F7BBA15B-DCA5-4962-939D-EE717B9D099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17FCCBCC-B022-4CD5-9957-A9FBA3C9090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A4612181-CE7A-43D2-AE1E-5D0B753643F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:a16="http://schemas.microsoft.com/office/drawing/2014/main" id="{88EFED59-6D54-44CB-B05B-CE2EC802C0B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78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conveyor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818D273-A7E5-45CF-A4C4-9C1153E3B97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5262573-3961-448E-8035-ED141D72180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5CFDA2D-6032-4B6C-9DC2-26D470A4207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1E89F0F-0CCD-470C-A316-A35204927BC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FECDBDC-C6FC-4653-BB6A-A87553B1401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11A6F7F-8C5B-416B-A3EB-0A9DF33C290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7B0CE7-71FA-4725-A1C4-2D7801961AD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C522872-CBCF-44ED-BF73-4117F40DA56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D6FA687E-FE47-4078-BAC0-D7C3647DCD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68059ACC-F378-4918-8CE4-0B9FE6789DE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10E9BEDB-1788-4082-9098-DA0D962C781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F8B55AA9-D844-48F1-8097-7F5DB3C2247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178103E-26F3-4655-A628-715A2210E4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3E0D0C66-75EC-45CC-8301-F37C1116B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3CED2A1D-C59A-4166-A06A-EFB023B125B6}"/>
              </a:ext>
            </a:extLst>
          </p:cNvPr>
          <p:cNvSpPr/>
          <p:nvPr/>
        </p:nvSpPr>
        <p:spPr>
          <a:xfrm>
            <a:off x="5991962" y="759468"/>
            <a:ext cx="5476489" cy="39703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 amor resiste à distância, ao silêncio das separações e até às traições. Sem perdão não há amor. Diga-me quem você mais perdoou na vida, e eu então saberei dizer quem você mais amou.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5492E111-CA1D-459D-AF65-DB51B5C070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08" y="1897792"/>
            <a:ext cx="5982225" cy="4644563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50050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F08A2C68-320F-4B00-A4D9-66E51087FC58}"/>
              </a:ext>
            </a:extLst>
          </p:cNvPr>
          <p:cNvSpPr/>
          <p:nvPr/>
        </p:nvSpPr>
        <p:spPr>
          <a:xfrm>
            <a:off x="267437" y="2424722"/>
            <a:ext cx="6096000" cy="34163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 amor é equação onde prevalece a multiplicação do perdão. Você o percebe no momento em que o outro fez tudo errado, e mesmo assim você olha nos olhos dele e diz: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8E018B79-3BD9-4253-8403-403C7005B8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574" y="259120"/>
            <a:ext cx="5813518" cy="4819115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26049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DE9AF83-0B92-4923-A1FC-CA77DFFAA0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27" y="1771829"/>
            <a:ext cx="6571300" cy="4770525"/>
          </a:xfrm>
          <a:prstGeom prst="rect">
            <a:avLst/>
          </a:prstGeom>
          <a:effectLst>
            <a:softEdge rad="0"/>
          </a:effectLst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B79796A8-9EBC-42D8-91E4-E2668058A723}"/>
              </a:ext>
            </a:extLst>
          </p:cNvPr>
          <p:cNvSpPr/>
          <p:nvPr/>
        </p:nvSpPr>
        <p:spPr>
          <a:xfrm>
            <a:off x="6149691" y="1551901"/>
            <a:ext cx="5343525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“Mesmo fazendo tudo errado, eu não sei viver sem você. Eu não posso ser nem a metade do que sou se você não estiver por perto”.</a:t>
            </a:r>
          </a:p>
        </p:txBody>
      </p:sp>
    </p:spTree>
    <p:extLst>
      <p:ext uri="{BB962C8B-B14F-4D97-AF65-F5344CB8AC3E}">
        <p14:creationId xmlns:p14="http://schemas.microsoft.com/office/powerpoint/2010/main" val="358251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2EDB4482-3834-453E-8F90-58C5EA131BF5}"/>
              </a:ext>
            </a:extLst>
          </p:cNvPr>
          <p:cNvSpPr/>
          <p:nvPr/>
        </p:nvSpPr>
        <p:spPr>
          <a:xfrm>
            <a:off x="1081904" y="2439305"/>
            <a:ext cx="4614221" cy="286232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 amor nos possibilita enxergar lugares do nosso coração os quais sozinhos jamais poderíamos enxergar.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3F59DFED-4597-4DB3-B566-A367DAA01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990" y="601754"/>
            <a:ext cx="6206451" cy="4699873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29321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conveyor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DF1A62C2-6692-49F5-BC31-BB654970E84A}"/>
              </a:ext>
            </a:extLst>
          </p:cNvPr>
          <p:cNvSpPr/>
          <p:nvPr/>
        </p:nvSpPr>
        <p:spPr>
          <a:xfrm>
            <a:off x="5388020" y="513271"/>
            <a:ext cx="6096000" cy="4524315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 poeta soube traduzir bem quando disse: “Se eu não te amasse tanto assim, talvez perdesse os sonhos dentro de mim e vivesse na escuridão. Se eu não te amasse tanto assim talvez não visse flores por onde eu vi, dentro do meu coração!”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96920EA2-8968-4E07-90A1-81AA4EFC6C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1245099"/>
            <a:ext cx="5956549" cy="5360238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58285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conveyor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0" name="Retângulo 19">
            <a:extLst>
              <a:ext uri="{FF2B5EF4-FFF2-40B4-BE49-F238E27FC236}">
                <a16:creationId xmlns:a16="http://schemas.microsoft.com/office/drawing/2014/main" id="{8D611418-DBE7-4BA5-BC94-000B8C86DD4E}"/>
              </a:ext>
            </a:extLst>
          </p:cNvPr>
          <p:cNvSpPr/>
          <p:nvPr/>
        </p:nvSpPr>
        <p:spPr>
          <a:xfrm>
            <a:off x="740557" y="1897957"/>
            <a:ext cx="5181600" cy="39703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Bonito isso. Enxergar sonhos que antes eu não saberia ver sozinho. Enxergar só porque o outro me emprestou os olhos, socorreu-me em minha cegueira. </a:t>
            </a: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EFD8A90C-9197-44B2-B0CE-5A8CDE7BAC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63516" y="-241676"/>
            <a:ext cx="5813631" cy="6126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60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574DA84F-D1DA-4BF3-88E7-A8BF81B3BA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8" y="1252053"/>
            <a:ext cx="5813517" cy="5290301"/>
          </a:xfrm>
          <a:prstGeom prst="rect">
            <a:avLst/>
          </a:prstGeom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9743C282-2538-4304-979C-AF32291100A5}"/>
              </a:ext>
            </a:extLst>
          </p:cNvPr>
          <p:cNvSpPr/>
          <p:nvPr/>
        </p:nvSpPr>
        <p:spPr>
          <a:xfrm>
            <a:off x="5613822" y="1187583"/>
            <a:ext cx="6096000" cy="34163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possuía e não sabia. O outro me apontou, me deu a chave, me entregou a senha.</a:t>
            </a:r>
          </a:p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Coisas que Jesus fazia o tempo todo. Apontava jardins secretos em aparentes desertos. </a:t>
            </a:r>
          </a:p>
        </p:txBody>
      </p:sp>
    </p:spTree>
    <p:extLst>
      <p:ext uri="{BB962C8B-B14F-4D97-AF65-F5344CB8AC3E}">
        <p14:creationId xmlns:p14="http://schemas.microsoft.com/office/powerpoint/2010/main" val="302746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BC315F15-3A5F-481E-A792-B403AB36D645}"/>
              </a:ext>
            </a:extLst>
          </p:cNvPr>
          <p:cNvSpPr/>
          <p:nvPr/>
        </p:nvSpPr>
        <p:spPr>
          <a:xfrm>
            <a:off x="668548" y="2565664"/>
            <a:ext cx="6096000" cy="286232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Na aridez do coração de Madalena, Jesus encontrou orquídeas preciosas. Fez vê-las e chamou a atenção para a necessidade de cultivá-las.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EEA546A3-98DB-40F1-9989-86C772D963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776" y="388289"/>
            <a:ext cx="6207929" cy="459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AA63D307-9AC1-40BA-86F3-F2CA286547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4" y="1556739"/>
            <a:ext cx="5620488" cy="491587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7375E5D8-C311-48B0-92B4-F37B8D1E676E}"/>
              </a:ext>
            </a:extLst>
          </p:cNvPr>
          <p:cNvSpPr/>
          <p:nvPr/>
        </p:nvSpPr>
        <p:spPr>
          <a:xfrm>
            <a:off x="5210175" y="1645868"/>
            <a:ext cx="6096000" cy="286232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Fico pensando que evangelizar talvez seja isso: descobrir jardins em lugares que consideramos impróprios. Os jardineiros sabem disso. </a:t>
            </a:r>
          </a:p>
        </p:txBody>
      </p:sp>
    </p:spTree>
    <p:extLst>
      <p:ext uri="{BB962C8B-B14F-4D97-AF65-F5344CB8AC3E}">
        <p14:creationId xmlns:p14="http://schemas.microsoft.com/office/powerpoint/2010/main" val="44306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D7DFFFFB-67D6-448A-B3B7-24E1DB72EB64}"/>
              </a:ext>
            </a:extLst>
          </p:cNvPr>
          <p:cNvSpPr/>
          <p:nvPr/>
        </p:nvSpPr>
        <p:spPr>
          <a:xfrm>
            <a:off x="628725" y="1761893"/>
            <a:ext cx="4680041" cy="452431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Amam as flores e por isso cuidam de cada detalhe, porque sabem que não há amor fora da experiência do cuidado. A cada dia, o jardineiro perdoa as suas roseiras. 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F1C46606-0CF0-4175-971B-A4BA07CA70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436" y="380828"/>
            <a:ext cx="6772275" cy="5586253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61928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427CE93E-E0D4-4E9F-BBD9-02915DA84F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8313" y="1645868"/>
            <a:ext cx="5882253" cy="4819817"/>
          </a:xfrm>
          <a:prstGeom prst="rect">
            <a:avLst/>
          </a:prstGeom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1DE6C5B3-CE3C-43A1-8BD9-7B2F2423E89C}"/>
              </a:ext>
            </a:extLst>
          </p:cNvPr>
          <p:cNvSpPr/>
          <p:nvPr/>
        </p:nvSpPr>
        <p:spPr>
          <a:xfrm>
            <a:off x="5303109" y="1050935"/>
            <a:ext cx="6096000" cy="34163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Sabe identificar que a ausência de flores não significa a morte absoluta, mas o repouso do preparo. Quem não souber viver o silêncio da preparação não terá o que florir depois…</a:t>
            </a:r>
          </a:p>
        </p:txBody>
      </p:sp>
    </p:spTree>
    <p:extLst>
      <p:ext uri="{BB962C8B-B14F-4D97-AF65-F5344CB8AC3E}">
        <p14:creationId xmlns:p14="http://schemas.microsoft.com/office/powerpoint/2010/main" val="318374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1C5D10F-91C3-4B12-8DBD-18052CD64A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6" y="289928"/>
            <a:ext cx="6478519" cy="498831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6C297258-2470-47B4-840C-5BBD0A68E815}"/>
              </a:ext>
            </a:extLst>
          </p:cNvPr>
          <p:cNvSpPr/>
          <p:nvPr/>
        </p:nvSpPr>
        <p:spPr>
          <a:xfrm>
            <a:off x="847125" y="2321094"/>
            <a:ext cx="5144837" cy="34163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Precisamos aprender isso. Olhar para aquele que nos magoou e descobrir que as roseiras não dão flores fora do tempo nem tampouco fora do cultivo. </a:t>
            </a:r>
          </a:p>
        </p:txBody>
      </p:sp>
    </p:spTree>
    <p:extLst>
      <p:ext uri="{BB962C8B-B14F-4D97-AF65-F5344CB8AC3E}">
        <p14:creationId xmlns:p14="http://schemas.microsoft.com/office/powerpoint/2010/main" val="418982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07B7D4B-346B-471B-A2FB-E106DC88F4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97" y="1975908"/>
            <a:ext cx="5406535" cy="4112613"/>
          </a:xfrm>
          <a:prstGeom prst="rect">
            <a:avLst/>
          </a:prstGeom>
          <a:ln>
            <a:noFill/>
          </a:ln>
          <a:effectLst>
            <a:softEdge rad="76200"/>
          </a:effectLst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D631AE42-34DE-43C5-A8C8-811F70B52DFE}"/>
              </a:ext>
            </a:extLst>
          </p:cNvPr>
          <p:cNvSpPr/>
          <p:nvPr/>
        </p:nvSpPr>
        <p:spPr>
          <a:xfrm>
            <a:off x="5553075" y="1457605"/>
            <a:ext cx="6096000" cy="286232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b="1" dirty="0">
                <a:ln/>
                <a:solidFill>
                  <a:schemeClr val="accent4"/>
                </a:solidFill>
              </a:rPr>
              <a:t> </a:t>
            </a:r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 não há flores, talvez seja porque ainda não tenha chegado a hora de florir. Cada roseira tem seu estatuto, suas regras… </a:t>
            </a:r>
          </a:p>
        </p:txBody>
      </p:sp>
    </p:spTree>
    <p:extLst>
      <p:ext uri="{BB962C8B-B14F-4D97-AF65-F5344CB8AC3E}">
        <p14:creationId xmlns:p14="http://schemas.microsoft.com/office/powerpoint/2010/main" val="400898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conveyor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3AF90DDD-4815-4D42-9994-02CED44EC1EE}"/>
              </a:ext>
            </a:extLst>
          </p:cNvPr>
          <p:cNvSpPr/>
          <p:nvPr/>
        </p:nvSpPr>
        <p:spPr>
          <a:xfrm>
            <a:off x="425166" y="3270302"/>
            <a:ext cx="6096000" cy="230832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 não há flores, talvez seja porque até então ninguém tenha dado a atenção necessária para o cultivo daquela roseira.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A6B5105E-3E3F-4F57-8606-1CE78874D7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843" y="544125"/>
            <a:ext cx="5813518" cy="406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19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conveyor dir="l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7E66F90F-CE7F-495C-971A-EE54B30E19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11" y="1709058"/>
            <a:ext cx="5394693" cy="456389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61357B40-1175-4561-8E0D-8958A5219BF3}"/>
              </a:ext>
            </a:extLst>
          </p:cNvPr>
          <p:cNvSpPr/>
          <p:nvPr/>
        </p:nvSpPr>
        <p:spPr>
          <a:xfrm>
            <a:off x="6511050" y="1115113"/>
            <a:ext cx="4810339" cy="39703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 vida requer cuidado. Os amores também. Flores e espinhos são belezas que se dão juntas. Não queira uma só. Elas não sabem viver sozinhas…</a:t>
            </a:r>
          </a:p>
        </p:txBody>
      </p:sp>
    </p:spTree>
    <p:extLst>
      <p:ext uri="{BB962C8B-B14F-4D97-AF65-F5344CB8AC3E}">
        <p14:creationId xmlns:p14="http://schemas.microsoft.com/office/powerpoint/2010/main" val="426892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conveyor dir="l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06EA8C06-5099-46D6-915D-2CA6EC58BDE1}"/>
              </a:ext>
            </a:extLst>
          </p:cNvPr>
          <p:cNvSpPr/>
          <p:nvPr/>
        </p:nvSpPr>
        <p:spPr>
          <a:xfrm>
            <a:off x="712092" y="2241739"/>
            <a:ext cx="5813518" cy="39703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Quem quiser levar a rosa para sua vida, terá de saber que com ela vão inúmeros espinhos. Mas não se preocupe. A beleza da rosa vale o incômodo dos espinhos… ou não.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AA78408-FD70-469B-9A29-849B3709408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259"/>
          <a:stretch/>
        </p:blipFill>
        <p:spPr>
          <a:xfrm>
            <a:off x="6149691" y="250436"/>
            <a:ext cx="5549612" cy="4834995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73646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conveyor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59419-AF69-4E55-9B4C-062FDAC096D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54707" y="3354706"/>
            <a:ext cx="6858002" cy="14859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19ACF3-BDD0-4EC5-80AC-91FEB50E0FC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06117" y="3354704"/>
            <a:ext cx="6858002" cy="14859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A336E38-7184-4114-8C29-D39CDCB9941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4409" y="3354708"/>
            <a:ext cx="6858002" cy="14859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BAA614-E7F7-4921-97E6-90C454E64D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62999" y="3354706"/>
            <a:ext cx="6858002" cy="14859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5E4761E-20B2-405E-AC05-4EF8B305781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229" y="0"/>
            <a:ext cx="5813632" cy="12596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F7CF201-B9B6-45BE-BCB5-07AC979989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482" y="125963"/>
            <a:ext cx="5813518" cy="12596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34E7140-29FB-4BFB-8705-9C307E43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77607" y="-1488"/>
            <a:ext cx="5882369" cy="127451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104F212-18EB-4A30-9933-94A8D66AABA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86861" y="124475"/>
            <a:ext cx="5882254" cy="127449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952007E1-1644-4112-8431-A48476CA25A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2971" y="6606824"/>
            <a:ext cx="5813632" cy="125962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ED7188ED-D170-4992-83DD-E9FE0B2EBDB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2224" y="6732787"/>
            <a:ext cx="5813518" cy="12596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B680797-6430-4473-93AF-C449751E59F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07349" y="6605336"/>
            <a:ext cx="5882369" cy="127451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B2391C2-0A61-42A6-AC7D-A6943E8771D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16603" y="6731299"/>
            <a:ext cx="5882254" cy="127449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67E6BB-8366-4BFE-896A-E2257CEB2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" y="251924"/>
            <a:ext cx="4680041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B18EA08-4017-4A2E-BCF6-7085A6344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917" y="5085431"/>
            <a:ext cx="4754333" cy="15980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02D10D00-578C-4EF9-B774-7F771EBF19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976" y="1849947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E3214610-C0C7-4529-9FE4-335EB33C4675}"/>
              </a:ext>
            </a:extLst>
          </p:cNvPr>
          <p:cNvSpPr txBox="1"/>
          <p:nvPr/>
        </p:nvSpPr>
        <p:spPr>
          <a:xfrm>
            <a:off x="4178754" y="299769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Texto: Padre Fábio de Melo</a:t>
            </a: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</a:t>
            </a:r>
            <a:r>
              <a:rPr lang="en-US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Celine Dion- To Love You More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>
                  <a:solidFill>
                    <a:sysClr val="windowText" lastClr="00000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>
                <a:solidFill>
                  <a:sysClr val="windowText" lastClr="000000"/>
                </a:solidFill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338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0">
        <p14:conveyor dir="l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iscas">
  <a:themeElements>
    <a:clrScheme name="Riscas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Risca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Riscas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TM03090430[[fn=Listado]]</Template>
  <TotalTime>305</TotalTime>
  <Words>580</Words>
  <Application>Microsoft Office PowerPoint</Application>
  <PresentationFormat>Ecrã Panorâmico</PresentationFormat>
  <Paragraphs>31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3" baseType="lpstr">
      <vt:lpstr>Andalus</vt:lpstr>
      <vt:lpstr>Corbel</vt:lpstr>
      <vt:lpstr>Wingdings</vt:lpstr>
      <vt:lpstr>Riscas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2019-03-02T19:54:58Z</dcterms:created>
  <dcterms:modified xsi:type="dcterms:W3CDTF">2019-03-03T01:01:44Z</dcterms:modified>
</cp:coreProperties>
</file>