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90" r:id="rId1"/>
  </p:sldMasterIdLst>
  <p:sldIdLst>
    <p:sldId id="297" r:id="rId2"/>
    <p:sldId id="292" r:id="rId3"/>
    <p:sldId id="276" r:id="rId4"/>
    <p:sldId id="277" r:id="rId5"/>
    <p:sldId id="289" r:id="rId6"/>
    <p:sldId id="278" r:id="rId7"/>
    <p:sldId id="291" r:id="rId8"/>
    <p:sldId id="287" r:id="rId9"/>
    <p:sldId id="288" r:id="rId10"/>
    <p:sldId id="290" r:id="rId11"/>
    <p:sldId id="294" r:id="rId12"/>
    <p:sldId id="293" r:id="rId13"/>
    <p:sldId id="286" r:id="rId14"/>
    <p:sldId id="284" r:id="rId15"/>
    <p:sldId id="281" r:id="rId16"/>
    <p:sldId id="283" r:id="rId17"/>
    <p:sldId id="282" r:id="rId18"/>
    <p:sldId id="280" r:id="rId19"/>
    <p:sldId id="295" r:id="rId20"/>
    <p:sldId id="28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XC3NW3oZNFyt9ZUaGgJYg==" hashData="lrmyxZkYQThc6rRM3HbUMpfr/4BiDA+hJde4KhGIv8G8zv3ysUqJqOPMgL8tzrsz1KX4Wk5rLFRIIWg3yhKgG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21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93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79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89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81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65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49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94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16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99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06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7000"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5586B75A-687E-405C-8A0B-8D00578BA2C3}" type="datetimeFigureOut">
              <a:rPr lang="en-US" smtClean="0"/>
              <a:pPr/>
              <a:t>8/12/2018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6194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5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652485-58B2-4397-9A58-6B0B8BC585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8375" y="0"/>
            <a:ext cx="7629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5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ndAc>
          <p:stSnd loop="1">
            <p:snd r:embed="rId2" name="Robbie Williams - Angels.wav"/>
          </p:stSnd>
        </p:sndAc>
      </p:transition>
    </mc:Choice>
    <mc:Fallback xmlns="">
      <p:transition spd="slow" advTm="5000">
        <p:sndAc>
          <p:stSnd loop="1">
            <p:snd r:embed="rId5" name="Robbie Williams - Angel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8A2E779-0768-4721-A1B7-3D248764BD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0"/>
            <a:ext cx="10372722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1E718C8-6689-4701-B2AB-F28E6999F9F6}"/>
              </a:ext>
            </a:extLst>
          </p:cNvPr>
          <p:cNvSpPr/>
          <p:nvPr/>
        </p:nvSpPr>
        <p:spPr>
          <a:xfrm>
            <a:off x="5185755" y="2598002"/>
            <a:ext cx="47003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Eu acredito em anjos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ECB933-1C32-4390-A3DF-48E108BDAFEF}"/>
              </a:ext>
            </a:extLst>
          </p:cNvPr>
          <p:cNvSpPr/>
          <p:nvPr/>
        </p:nvSpPr>
        <p:spPr>
          <a:xfrm>
            <a:off x="5098030" y="4703562"/>
            <a:ext cx="41895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Marcel Camargo</a:t>
            </a:r>
          </a:p>
        </p:txBody>
      </p:sp>
    </p:spTree>
    <p:extLst>
      <p:ext uri="{BB962C8B-B14F-4D97-AF65-F5344CB8AC3E}">
        <p14:creationId xmlns:p14="http://schemas.microsoft.com/office/powerpoint/2010/main" val="306976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671DA8-C20E-4E84-AB42-814B959666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" y="0"/>
            <a:ext cx="103251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2C68E81-6A66-42E5-8FE2-6072B59CB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B0F6B0B-AF9F-4FC8-8B46-5F92B3A998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9957F01-5211-45F1-AB24-562DD64AAD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556515F-5D49-44DF-919A-CA5171C8C5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76C065A-A045-4575-800C-0B689B05F8C0}"/>
              </a:ext>
            </a:extLst>
          </p:cNvPr>
          <p:cNvSpPr/>
          <p:nvPr/>
        </p:nvSpPr>
        <p:spPr>
          <a:xfrm>
            <a:off x="1245079" y="542003"/>
            <a:ext cx="520747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Eu acredito em anjos.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me refiro àquelas imagens aladas tocando lira por entre nuvens de algodão, nem a personagens presentes em narrativas sagradas.</a:t>
            </a:r>
          </a:p>
        </p:txBody>
      </p:sp>
    </p:spTree>
    <p:extLst>
      <p:ext uri="{BB962C8B-B14F-4D97-AF65-F5344CB8AC3E}">
        <p14:creationId xmlns:p14="http://schemas.microsoft.com/office/powerpoint/2010/main" val="163016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699A69-E24A-42CF-B5F3-EDF1AC9FB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0"/>
            <a:ext cx="1035604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6BB7460-4575-4201-9E00-05D3BFC8A877}"/>
              </a:ext>
            </a:extLst>
          </p:cNvPr>
          <p:cNvSpPr/>
          <p:nvPr/>
        </p:nvSpPr>
        <p:spPr>
          <a:xfrm>
            <a:off x="992967" y="404813"/>
            <a:ext cx="51030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Acredito em anjos na Terra, anjos encarnados e prontos a nos ajudar, sem ressalvas. </a:t>
            </a:r>
          </a:p>
        </p:txBody>
      </p:sp>
    </p:spTree>
    <p:extLst>
      <p:ext uri="{BB962C8B-B14F-4D97-AF65-F5344CB8AC3E}">
        <p14:creationId xmlns:p14="http://schemas.microsoft.com/office/powerpoint/2010/main" val="45215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61714B1-AC8D-4CC7-B3B5-1EB6F02FFB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9" y="0"/>
            <a:ext cx="1037272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5DA2B48-6B6B-40AE-8920-DBEF805EAC58}"/>
              </a:ext>
            </a:extLst>
          </p:cNvPr>
          <p:cNvSpPr/>
          <p:nvPr/>
        </p:nvSpPr>
        <p:spPr>
          <a:xfrm>
            <a:off x="1333586" y="788224"/>
            <a:ext cx="48624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São aquelas pessoas que ficam ao nosso lado e nos enxergam sempre, inclusive quando nos sentimos invisíveis.</a:t>
            </a:r>
          </a:p>
        </p:txBody>
      </p:sp>
    </p:spTree>
    <p:extLst>
      <p:ext uri="{BB962C8B-B14F-4D97-AF65-F5344CB8AC3E}">
        <p14:creationId xmlns:p14="http://schemas.microsoft.com/office/powerpoint/2010/main" val="43731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78BA643-4839-445A-A2E7-AD05C4B63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0"/>
            <a:ext cx="10372722" cy="6858001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F4DFDBF-4E05-4EAC-AF7A-E7C815BC0352}"/>
              </a:ext>
            </a:extLst>
          </p:cNvPr>
          <p:cNvSpPr/>
          <p:nvPr/>
        </p:nvSpPr>
        <p:spPr>
          <a:xfrm>
            <a:off x="1124309" y="49561"/>
            <a:ext cx="44052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Em nossa adolescência e em nossa juventude, geralmente possuímos um monte de amizades, que achamos serem para sempre, como se aqueles momentos durassem até nossa velhice.</a:t>
            </a:r>
          </a:p>
        </p:txBody>
      </p:sp>
    </p:spTree>
    <p:extLst>
      <p:ext uri="{BB962C8B-B14F-4D97-AF65-F5344CB8AC3E}">
        <p14:creationId xmlns:p14="http://schemas.microsoft.com/office/powerpoint/2010/main" val="270911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32E93F8-98CF-40EE-9506-81881D048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0"/>
            <a:ext cx="10372722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8613C0C-BB9C-47D9-8261-0A802829A0ED}"/>
              </a:ext>
            </a:extLst>
          </p:cNvPr>
          <p:cNvSpPr/>
          <p:nvPr/>
        </p:nvSpPr>
        <p:spPr>
          <a:xfrm>
            <a:off x="1285337" y="104775"/>
            <a:ext cx="40802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não, a vida se encarrega de colocar cada pessoa em seus destinos, colhendo os frutos daquilo que plantaram, junto aos seus amores e dissabores.</a:t>
            </a:r>
          </a:p>
        </p:txBody>
      </p:sp>
    </p:spTree>
    <p:extLst>
      <p:ext uri="{BB962C8B-B14F-4D97-AF65-F5344CB8AC3E}">
        <p14:creationId xmlns:p14="http://schemas.microsoft.com/office/powerpoint/2010/main" val="77064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30DC522-7B8A-4A99-AE48-DE9650E0E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75" y="0"/>
            <a:ext cx="10368320" cy="68675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3465771-E690-478B-A3FC-E55638B84F7E}"/>
              </a:ext>
            </a:extLst>
          </p:cNvPr>
          <p:cNvSpPr/>
          <p:nvPr/>
        </p:nvSpPr>
        <p:spPr>
          <a:xfrm>
            <a:off x="1443487" y="966484"/>
            <a:ext cx="45001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 isso, a gente vai se afastando, aos poucos, outras vezes abruptamente, de quem queria por perto sempre.</a:t>
            </a:r>
          </a:p>
        </p:txBody>
      </p:sp>
    </p:spTree>
    <p:extLst>
      <p:ext uri="{BB962C8B-B14F-4D97-AF65-F5344CB8AC3E}">
        <p14:creationId xmlns:p14="http://schemas.microsoft.com/office/powerpoint/2010/main" val="56119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1D39D9F-F7F7-4A7A-9F61-60E672E0A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0"/>
            <a:ext cx="10311406" cy="68580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11C8AB7-2F44-47B3-861B-3A7A0EB2582E}"/>
              </a:ext>
            </a:extLst>
          </p:cNvPr>
          <p:cNvSpPr/>
          <p:nvPr/>
        </p:nvSpPr>
        <p:spPr>
          <a:xfrm>
            <a:off x="948332" y="301773"/>
            <a:ext cx="37668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Eu só fui perceber o valor da amizade verdadeira depois que amadureci, constituí família, quando se iniciam as perdas que toda jornada traz. </a:t>
            </a:r>
          </a:p>
        </p:txBody>
      </p:sp>
    </p:spTree>
    <p:extLst>
      <p:ext uri="{BB962C8B-B14F-4D97-AF65-F5344CB8AC3E}">
        <p14:creationId xmlns:p14="http://schemas.microsoft.com/office/powerpoint/2010/main" val="422560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9C31CB5-05E6-4035-B1C6-083A07AAEA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1"/>
            <a:ext cx="10351378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F4DD9D8-4F90-4B9C-8798-4FDBC2B2A396}"/>
              </a:ext>
            </a:extLst>
          </p:cNvPr>
          <p:cNvSpPr/>
          <p:nvPr/>
        </p:nvSpPr>
        <p:spPr>
          <a:xfrm>
            <a:off x="1030995" y="277238"/>
            <a:ext cx="40515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Aprendi que amizade não quer dizer presença constante, mas sim estar pronto para vir até nós, nos momentos em que dói a nossa alma.</a:t>
            </a:r>
          </a:p>
        </p:txBody>
      </p:sp>
    </p:spTree>
    <p:extLst>
      <p:ext uri="{BB962C8B-B14F-4D97-AF65-F5344CB8AC3E}">
        <p14:creationId xmlns:p14="http://schemas.microsoft.com/office/powerpoint/2010/main" val="350212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E19894A-FF45-4D4E-934B-21DAA5B3A0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9" y="1"/>
            <a:ext cx="1038767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AA87D1A-DFB1-43A2-BAB8-D4F3A582F117}"/>
              </a:ext>
            </a:extLst>
          </p:cNvPr>
          <p:cNvSpPr/>
          <p:nvPr/>
        </p:nvSpPr>
        <p:spPr>
          <a:xfrm>
            <a:off x="1216325" y="382012"/>
            <a:ext cx="39767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Aprendi que, passe o tempo que for, algumas pessoas jamais saem de dentro de nós, mesmo que elas não se encontrem mais no plano terrestre.</a:t>
            </a:r>
          </a:p>
        </p:txBody>
      </p:sp>
    </p:spTree>
    <p:extLst>
      <p:ext uri="{BB962C8B-B14F-4D97-AF65-F5344CB8AC3E}">
        <p14:creationId xmlns:p14="http://schemas.microsoft.com/office/powerpoint/2010/main" val="412114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FC768A8-076C-408A-B709-BD32461AD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9" y="0"/>
            <a:ext cx="10372723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AB5142F-C3D3-4B0C-B33B-B298EF99A750}"/>
              </a:ext>
            </a:extLst>
          </p:cNvPr>
          <p:cNvSpPr/>
          <p:nvPr/>
        </p:nvSpPr>
        <p:spPr>
          <a:xfrm>
            <a:off x="6464061" y="4037488"/>
            <a:ext cx="4439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esses aprendizados me conscientizaram de que pessoas especiais são anjos. </a:t>
            </a:r>
          </a:p>
        </p:txBody>
      </p:sp>
    </p:spTree>
    <p:extLst>
      <p:ext uri="{BB962C8B-B14F-4D97-AF65-F5344CB8AC3E}">
        <p14:creationId xmlns:p14="http://schemas.microsoft.com/office/powerpoint/2010/main" val="230028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81661EF-6103-4852-8629-A7A5B3D132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0"/>
            <a:ext cx="10372722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6651886-2E63-4A22-819A-7B30B2DA804C}"/>
              </a:ext>
            </a:extLst>
          </p:cNvPr>
          <p:cNvSpPr/>
          <p:nvPr/>
        </p:nvSpPr>
        <p:spPr>
          <a:xfrm>
            <a:off x="6621852" y="2839229"/>
            <a:ext cx="445446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Aquela mão que se estende quando estamos no fundo do poço, aquelas palavras consoladoras de quem parece saber do que precisamos, </a:t>
            </a:r>
          </a:p>
        </p:txBody>
      </p:sp>
    </p:spTree>
    <p:extLst>
      <p:ext uri="{BB962C8B-B14F-4D97-AF65-F5344CB8AC3E}">
        <p14:creationId xmlns:p14="http://schemas.microsoft.com/office/powerpoint/2010/main" val="330094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83AE6A-FB9B-4DF9-994A-4397E38E27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9" y="0"/>
            <a:ext cx="10372723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03681F1-5A65-4858-9BA1-F1A09519E1F8}"/>
              </a:ext>
            </a:extLst>
          </p:cNvPr>
          <p:cNvSpPr/>
          <p:nvPr/>
        </p:nvSpPr>
        <p:spPr>
          <a:xfrm>
            <a:off x="1090157" y="1819276"/>
            <a:ext cx="4896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aquele abraço que suaviza o nosso mundo todo, são verdadeiras bênçãos</a:t>
            </a:r>
          </a:p>
        </p:txBody>
      </p:sp>
    </p:spTree>
    <p:extLst>
      <p:ext uri="{BB962C8B-B14F-4D97-AF65-F5344CB8AC3E}">
        <p14:creationId xmlns:p14="http://schemas.microsoft.com/office/powerpoint/2010/main" val="28892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308C8C-29F4-4A78-A81C-DE377D722A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9" y="0"/>
            <a:ext cx="10334435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32896D1-1C2E-4438-862B-039060490CC2}"/>
              </a:ext>
            </a:extLst>
          </p:cNvPr>
          <p:cNvSpPr/>
          <p:nvPr/>
        </p:nvSpPr>
        <p:spPr>
          <a:xfrm>
            <a:off x="1374829" y="698111"/>
            <a:ext cx="384415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partem de gente iluminada, sincera, gente que consegue entender o outro, que se coloca no lugar da gente. Anjos.</a:t>
            </a:r>
          </a:p>
        </p:txBody>
      </p:sp>
    </p:spTree>
    <p:extLst>
      <p:ext uri="{BB962C8B-B14F-4D97-AF65-F5344CB8AC3E}">
        <p14:creationId xmlns:p14="http://schemas.microsoft.com/office/powerpoint/2010/main" val="173401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6B4149-0EE7-44BC-935B-003B823A9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1"/>
            <a:ext cx="1037272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1195991-CC36-49A2-A1D3-23DD2126E403}"/>
              </a:ext>
            </a:extLst>
          </p:cNvPr>
          <p:cNvSpPr/>
          <p:nvPr/>
        </p:nvSpPr>
        <p:spPr>
          <a:xfrm>
            <a:off x="1270959" y="414393"/>
            <a:ext cx="52333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Eu acredito em anjos. Anjos humanos. Anjos na Terra. Anjos de carne, osso e um coração imenso. </a:t>
            </a:r>
          </a:p>
        </p:txBody>
      </p:sp>
    </p:spTree>
    <p:extLst>
      <p:ext uri="{BB962C8B-B14F-4D97-AF65-F5344CB8AC3E}">
        <p14:creationId xmlns:p14="http://schemas.microsoft.com/office/powerpoint/2010/main" val="72725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D9C703-AACF-46AE-83D1-4C8DE76F4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9" y="1"/>
            <a:ext cx="1037272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0EEEE25-02C7-4662-9B59-4EA1BAC1B039}"/>
              </a:ext>
            </a:extLst>
          </p:cNvPr>
          <p:cNvSpPr/>
          <p:nvPr/>
        </p:nvSpPr>
        <p:spPr>
          <a:xfrm>
            <a:off x="6196010" y="267267"/>
            <a:ext cx="49228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Eles aparecem quando menos esperamos, ajudando-nos a não perder a esperança no amanhã, a não desistir, porque sempre tem alguém que não desiste de nós. </a:t>
            </a:r>
          </a:p>
        </p:txBody>
      </p:sp>
    </p:spTree>
    <p:extLst>
      <p:ext uri="{BB962C8B-B14F-4D97-AF65-F5344CB8AC3E}">
        <p14:creationId xmlns:p14="http://schemas.microsoft.com/office/powerpoint/2010/main" val="229726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79107A-85A4-47E0-92C9-5F4344188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9" y="0"/>
            <a:ext cx="10357165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FB86B96-FE49-4D83-9D73-475123040EFB}"/>
              </a:ext>
            </a:extLst>
          </p:cNvPr>
          <p:cNvSpPr/>
          <p:nvPr/>
        </p:nvSpPr>
        <p:spPr>
          <a:xfrm>
            <a:off x="5748068" y="104775"/>
            <a:ext cx="532824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E, apesarem de não terem asas, eles são capazes de nos dar as mãos e nos levar para bem longe dos terrenos escuros e densos em que às vezes nos perdemos.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97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A1FB27-F41A-4046-8DF4-E5F06D07FB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9" y="1"/>
            <a:ext cx="1037272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75E7D63-ABB6-48A0-B745-95DAFE02D16B}"/>
              </a:ext>
            </a:extLst>
          </p:cNvPr>
          <p:cNvSpPr/>
          <p:nvPr/>
        </p:nvSpPr>
        <p:spPr>
          <a:xfrm>
            <a:off x="1485900" y="3521453"/>
            <a:ext cx="52292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Eles voam com o coração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levam a gente junto.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Gratidão.</a:t>
            </a:r>
          </a:p>
        </p:txBody>
      </p:sp>
    </p:spTree>
    <p:extLst>
      <p:ext uri="{BB962C8B-B14F-4D97-AF65-F5344CB8AC3E}">
        <p14:creationId xmlns:p14="http://schemas.microsoft.com/office/powerpoint/2010/main" val="391090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E1676-D500-43D3-9A58-39B0D1CC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09676" y="1209677"/>
            <a:ext cx="3429001" cy="100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E38FAB-3A6E-4B52-B093-37FC780FA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262062" y="4586288"/>
            <a:ext cx="3533774" cy="1009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12BA19-F84C-4F6C-9C45-09E4FDF6B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72698" y="1314451"/>
            <a:ext cx="3429001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1C0ACA-D5C4-4D7F-9DFE-D81CE303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120312" y="4691062"/>
            <a:ext cx="3533774" cy="10096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497804-2971-40F7-B702-41E40920D6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9" y="0"/>
            <a:ext cx="10372723" cy="68580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1">
            <a:extLst>
              <a:ext uri="{FF2B5EF4-FFF2-40B4-BE49-F238E27FC236}">
                <a16:creationId xmlns:a16="http://schemas.microsoft.com/office/drawing/2014/main" id="{647C857E-B80F-4CF1-A044-CD90153DD97D}"/>
              </a:ext>
            </a:extLst>
          </p:cNvPr>
          <p:cNvSpPr txBox="1"/>
          <p:nvPr/>
        </p:nvSpPr>
        <p:spPr>
          <a:xfrm>
            <a:off x="2673879" y="30250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Texto:Marcel Camargo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Música:Robbie Williams - Angels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8" name="Imagem 4">
            <a:extLst>
              <a:ext uri="{FF2B5EF4-FFF2-40B4-BE49-F238E27FC236}">
                <a16:creationId xmlns:a16="http://schemas.microsoft.com/office/drawing/2014/main" id="{43DD2EEB-403A-4EDA-BEAD-E87FA3DCF4C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32" y="480303"/>
            <a:ext cx="1701801" cy="21420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3932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window dir="vert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178B2DAB-5DDE-4060-A857-D2E1CDA925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89</TotalTime>
  <Words>453</Words>
  <Application>Microsoft Office PowerPoint</Application>
  <PresentationFormat>Widescreen</PresentationFormat>
  <Paragraphs>34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 CENA</vt:lpstr>
      <vt:lpstr>Arial</vt:lpstr>
      <vt:lpstr>Cambria Math</vt:lpstr>
      <vt:lpstr>MS Shell Dlg 2</vt:lpstr>
      <vt:lpstr>Wingdings</vt:lpstr>
      <vt:lpstr>Wingdings 3</vt:lpstr>
      <vt:lpstr>Madison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11</cp:revision>
  <dcterms:created xsi:type="dcterms:W3CDTF">2018-08-09T18:51:04Z</dcterms:created>
  <dcterms:modified xsi:type="dcterms:W3CDTF">2018-08-12T19:37:06Z</dcterms:modified>
</cp:coreProperties>
</file>