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6" r:id="rId3"/>
    <p:sldId id="257" r:id="rId4"/>
    <p:sldId id="263" r:id="rId5"/>
    <p:sldId id="258" r:id="rId6"/>
    <p:sldId id="259" r:id="rId7"/>
    <p:sldId id="260" r:id="rId8"/>
    <p:sldId id="267" r:id="rId9"/>
    <p:sldId id="261" r:id="rId10"/>
    <p:sldId id="262" r:id="rId11"/>
    <p:sldId id="264" r:id="rId12"/>
    <p:sldId id="266" r:id="rId13"/>
    <p:sldId id="265" r:id="rId14"/>
    <p:sldId id="268" r:id="rId15"/>
    <p:sldId id="269" r:id="rId16"/>
    <p:sldId id="271" r:id="rId17"/>
    <p:sldId id="272" r:id="rId18"/>
    <p:sldId id="275" r:id="rId19"/>
    <p:sldId id="273" r:id="rId20"/>
    <p:sldId id="274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ax1rK68qUbN0KwlOF8U/g==" hashData="uO9majmngHUlDdfLtIzcfQbH2uK4vRf06hwg7MeHhMHXF8IS3BD4BF8GRqBtGGeg4a4S46eWlEiUUtZBOONqN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7007B-D5EB-45B6-BC98-EE94D57890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72780B-3068-4D9F-8B86-8DA11FF3AD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2FEB19-4991-4438-8335-71BFA56C7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28E-C66B-408D-A98E-7E81FA0D31D4}" type="datetimeFigureOut">
              <a:rPr lang="pt-PT" smtClean="0"/>
              <a:t>07-09-2018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696F25-9C0C-4C6D-8AB9-555A2BB96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A5DFA-AE3E-4590-9A61-15F327976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308BD-FEF9-426D-A01D-C95ADD3A10D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039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2F6E4-9820-410D-ABF8-54AF6A350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86C87-97AB-4132-B824-AFCD3E85BC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387561-6648-4A72-AAD8-FB06E851E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28E-C66B-408D-A98E-7E81FA0D31D4}" type="datetimeFigureOut">
              <a:rPr lang="pt-PT" smtClean="0"/>
              <a:t>07-09-2018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FE740E-AD2D-4AD4-B25E-20BBA1589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E4CDA7-2C60-47F7-96A9-5ACCF6039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308BD-FEF9-426D-A01D-C95ADD3A10D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4566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1AD7E-3F5A-406A-9C20-0F67A73F9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A636D8-5097-4BAE-9E6C-67B269878D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108DFA-A573-4B26-B042-748E4898E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28E-C66B-408D-A98E-7E81FA0D31D4}" type="datetimeFigureOut">
              <a:rPr lang="pt-PT" smtClean="0"/>
              <a:t>07-09-2018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1C3133-D63E-47E4-B016-65700422D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2E213B-0904-415A-AE57-A5CADDF16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308BD-FEF9-426D-A01D-C95ADD3A10D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4288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8A8FC2-896B-45B1-B02E-58E3B632F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CEF886-9E67-462E-AD2B-36501A0017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7A5B1F-C66C-412A-8266-CB7FFAF085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FCFDF8-230A-47BA-8376-F38233456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28E-C66B-408D-A98E-7E81FA0D31D4}" type="datetimeFigureOut">
              <a:rPr lang="pt-PT" smtClean="0"/>
              <a:t>07-09-2018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57AD7-CE73-45DD-83D2-D16D97F96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0FD109-64CF-4878-AA5E-EE9D38D50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308BD-FEF9-426D-A01D-C95ADD3A10D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0367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84DA1-BDC9-48FE-9548-B6423B828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5B256C-6C5C-4D8F-AA96-7918466A88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E416EA-E597-4CB3-9921-451B54F9C0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1FBB3B-82D0-485A-8008-8CE371D568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F559EA-16C4-4401-894E-A3672A34E0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5A8218-AD14-4793-BF08-243A65CE9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28E-C66B-408D-A98E-7E81FA0D31D4}" type="datetimeFigureOut">
              <a:rPr lang="pt-PT" smtClean="0"/>
              <a:t>07-09-2018</a:t>
            </a:fld>
            <a:endParaRPr lang="pt-P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C9A455-22DF-4BC7-BA80-26D5C0F34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78DD13-3402-429C-AC59-8AB7ACCA4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308BD-FEF9-426D-A01D-C95ADD3A10D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1240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4F5D4-6641-4135-A044-A106FDF56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D33732-D6D9-4EB9-B10E-47E5A519D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28E-C66B-408D-A98E-7E81FA0D31D4}" type="datetimeFigureOut">
              <a:rPr lang="pt-PT" smtClean="0"/>
              <a:t>07-09-2018</a:t>
            </a:fld>
            <a:endParaRPr lang="pt-P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99271C-650A-494D-A014-B14AE5AF6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9B42D9-3220-494F-A357-BB9E6B086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308BD-FEF9-426D-A01D-C95ADD3A10D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0314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0C4AFE-2058-4368-A6C0-C89FB2D2B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28E-C66B-408D-A98E-7E81FA0D31D4}" type="datetimeFigureOut">
              <a:rPr lang="pt-PT" smtClean="0"/>
              <a:t>07-09-2018</a:t>
            </a:fld>
            <a:endParaRPr lang="pt-P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0F7A46-5047-43B9-99D9-A11F986D6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9EEC20-9FEC-456A-81A9-FDE1B7926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308BD-FEF9-426D-A01D-C95ADD3A10D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1976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25508-D485-43EB-9A45-F92603DFA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6E91F9-1E47-4B05-BCC3-80022303C1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1AE12A-7028-4E4C-B791-BA1406907A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9D5ADC-D7A0-43BC-9052-9107BA335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28E-C66B-408D-A98E-7E81FA0D31D4}" type="datetimeFigureOut">
              <a:rPr lang="pt-PT" smtClean="0"/>
              <a:t>07-09-2018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4DDC99-34B0-4068-9CFC-A726D4732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D81F2A-0B56-4A1B-9158-750F5BF12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308BD-FEF9-426D-A01D-C95ADD3A10D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63953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2321F-E382-483E-AB25-F661C0F64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5EDC105-EB60-4690-AA5E-94702FD5CB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B5A844-E117-4772-826D-36DFE26645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3AE02E-E6EE-4377-8E7D-B37EE6F8F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28E-C66B-408D-A98E-7E81FA0D31D4}" type="datetimeFigureOut">
              <a:rPr lang="pt-PT" smtClean="0"/>
              <a:t>07-09-2018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9ABC6C-24A9-4DE6-895E-8C81AE75F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076120-4C9F-408E-B4B0-35ACC3461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308BD-FEF9-426D-A01D-C95ADD3A10D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7133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63B9D-E097-485A-959C-0089CDB03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B4338E-6C0C-453C-83B1-3EA2E82932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B7DFEF-F15E-408D-A2B3-1F9F06631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28E-C66B-408D-A98E-7E81FA0D31D4}" type="datetimeFigureOut">
              <a:rPr lang="pt-PT" smtClean="0"/>
              <a:t>07-09-2018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2B083-50F9-4704-A928-6ADCF9E34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0245DC-86D0-4880-8004-BC385D173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308BD-FEF9-426D-A01D-C95ADD3A10D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74777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DE3F80-1C5F-486A-9542-3BFDFE7C7A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68AC3E-972E-4918-B88E-63C121E173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47952B-0EB8-4E21-9743-9CF3C3169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28E-C66B-408D-A98E-7E81FA0D31D4}" type="datetimeFigureOut">
              <a:rPr lang="pt-PT" smtClean="0"/>
              <a:t>07-09-2018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62C5CF-D73C-433F-B594-0E50D2369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37562-70FF-46FA-ADD5-2747B4713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308BD-FEF9-426D-A01D-C95ADD3A10D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0726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869950" ty="0" sx="100000" sy="100000" flip="xy" algn="t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EBB98-0146-4E48-95EF-B5C9CF232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37988F-7E84-46B3-A8A9-A5926AF3FA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FB24A5-7668-46EC-9DFE-3432333DF0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3FC28E-C66B-408D-A98E-7E81FA0D31D4}" type="datetimeFigureOut">
              <a:rPr lang="pt-PT" smtClean="0"/>
              <a:t>07-09-2018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A43D9C-D6FB-4B0C-9878-98AC8CA968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64F855-9FB3-4E9A-AEB7-818AD1806B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308BD-FEF9-426D-A01D-C95ADD3A10D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96339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378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">
        <p14:flythrough dir="out" hasBounce="1"/>
        <p:sndAc>
          <p:stSnd loop="1">
            <p:snd r:embed="rId2" name="Johann Sebastian Bach-Air.wav"/>
          </p:stSnd>
        </p:sndAc>
      </p:transition>
    </mc:Choice>
    <mc:Fallback xmlns="">
      <p:transition advTm="1000">
        <p:fade/>
        <p:sndAc>
          <p:stSnd loop="1">
            <p:snd r:embed="rId3" name="Johann Sebastian Bach-Ai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07185F0-9514-4139-96E6-4E5495B85A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6C364BA-D38F-4094-8F75-E500AA71D815}"/>
              </a:ext>
            </a:extLst>
          </p:cNvPr>
          <p:cNvSpPr/>
          <p:nvPr/>
        </p:nvSpPr>
        <p:spPr>
          <a:xfrm>
            <a:off x="3232602" y="647783"/>
            <a:ext cx="47003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Deixe para amanhã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7F371-DB65-4252-A3FF-11F98A3D5342}"/>
              </a:ext>
            </a:extLst>
          </p:cNvPr>
          <p:cNvSpPr/>
          <p:nvPr/>
        </p:nvSpPr>
        <p:spPr>
          <a:xfrm>
            <a:off x="7995572" y="3123564"/>
            <a:ext cx="360547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 Wandy Luz</a:t>
            </a:r>
          </a:p>
        </p:txBody>
      </p:sp>
    </p:spTree>
    <p:extLst>
      <p:ext uri="{BB962C8B-B14F-4D97-AF65-F5344CB8AC3E}">
        <p14:creationId xmlns:p14="http://schemas.microsoft.com/office/powerpoint/2010/main" val="156764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flythrough dir="out" hasBounce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E31675-CA3D-4BAA-B834-3D6BFD6389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C79C2B4-81B2-49C4-913C-7D0E3084B0D7}"/>
              </a:ext>
            </a:extLst>
          </p:cNvPr>
          <p:cNvSpPr/>
          <p:nvPr/>
        </p:nvSpPr>
        <p:spPr>
          <a:xfrm>
            <a:off x="2271622" y="1026869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deixe para amanhã tudo aquilo que pode ser dito e feito hoje, agora!</a:t>
            </a:r>
          </a:p>
        </p:txBody>
      </p:sp>
    </p:spTree>
    <p:extLst>
      <p:ext uri="{BB962C8B-B14F-4D97-AF65-F5344CB8AC3E}">
        <p14:creationId xmlns:p14="http://schemas.microsoft.com/office/powerpoint/2010/main" val="1155113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flythrough dir="out" hasBounce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69D894-8D8E-4C04-BD7E-B680F4E509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3E976CC-54E8-42C6-9BB9-AD43A6D9B7F3}"/>
              </a:ext>
            </a:extLst>
          </p:cNvPr>
          <p:cNvSpPr/>
          <p:nvPr/>
        </p:nvSpPr>
        <p:spPr>
          <a:xfrm>
            <a:off x="296174" y="2353906"/>
            <a:ext cx="54748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Fale sobre o que te faz bem. Fale sobre o que te machuca também.</a:t>
            </a:r>
          </a:p>
        </p:txBody>
      </p:sp>
    </p:spTree>
    <p:extLst>
      <p:ext uri="{BB962C8B-B14F-4D97-AF65-F5344CB8AC3E}">
        <p14:creationId xmlns:p14="http://schemas.microsoft.com/office/powerpoint/2010/main" val="272027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flythrough dir="out" hasBounce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B393A8-50F7-4FC9-885D-E0126CBB5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BAB1819-1D3A-470B-98C4-E8DD7F3EEC10}"/>
              </a:ext>
            </a:extLst>
          </p:cNvPr>
          <p:cNvSpPr/>
          <p:nvPr/>
        </p:nvSpPr>
        <p:spPr>
          <a:xfrm>
            <a:off x="2124973" y="1034064"/>
            <a:ext cx="544901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Seja honesto quando alguém te ofender, seja honesto quando alguém fizer algo que encha seu coração de amor.</a:t>
            </a:r>
          </a:p>
        </p:txBody>
      </p:sp>
    </p:spTree>
    <p:extLst>
      <p:ext uri="{BB962C8B-B14F-4D97-AF65-F5344CB8AC3E}">
        <p14:creationId xmlns:p14="http://schemas.microsoft.com/office/powerpoint/2010/main" val="273302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dir="out"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8E25D2-9490-41DC-97AF-1529636C1E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81B3C1D-4D92-406B-AD36-AAC179202048}"/>
              </a:ext>
            </a:extLst>
          </p:cNvPr>
          <p:cNvSpPr/>
          <p:nvPr/>
        </p:nvSpPr>
        <p:spPr>
          <a:xfrm>
            <a:off x="304801" y="1371447"/>
            <a:ext cx="533687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Nós precisamos aprender a abrir e dividir nossa mente e coração com as pessoas, mas antes precisamos entender o que muitas vezes nos impede de falar.</a:t>
            </a:r>
          </a:p>
        </p:txBody>
      </p:sp>
    </p:spTree>
    <p:extLst>
      <p:ext uri="{BB962C8B-B14F-4D97-AF65-F5344CB8AC3E}">
        <p14:creationId xmlns:p14="http://schemas.microsoft.com/office/powerpoint/2010/main" val="104860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781B91-7AD4-4A65-AFA8-F4EA1AC750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E305B67-36CE-44AA-A527-5768449B9D71}"/>
              </a:ext>
            </a:extLst>
          </p:cNvPr>
          <p:cNvSpPr/>
          <p:nvPr/>
        </p:nvSpPr>
        <p:spPr>
          <a:xfrm>
            <a:off x="80514" y="267267"/>
            <a:ext cx="678611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Sabemos muito bem que o medo não permite sermos totalmente honestos sobre nossos sentimentos, porque tememos indiferença e a rejeição.</a:t>
            </a:r>
          </a:p>
        </p:txBody>
      </p:sp>
    </p:spTree>
    <p:extLst>
      <p:ext uri="{BB962C8B-B14F-4D97-AF65-F5344CB8AC3E}">
        <p14:creationId xmlns:p14="http://schemas.microsoft.com/office/powerpoint/2010/main" val="310297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F7BCBA-562B-4177-9812-5402FE2731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5" b="236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5116575-577E-454A-8ECA-59F130DD47D4}"/>
              </a:ext>
            </a:extLst>
          </p:cNvPr>
          <p:cNvSpPr/>
          <p:nvPr/>
        </p:nvSpPr>
        <p:spPr>
          <a:xfrm>
            <a:off x="511833" y="610894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Temos medo de sermos taxados de carentes ou muito emotivos.</a:t>
            </a:r>
          </a:p>
        </p:txBody>
      </p:sp>
    </p:spTree>
    <p:extLst>
      <p:ext uri="{BB962C8B-B14F-4D97-AF65-F5344CB8AC3E}">
        <p14:creationId xmlns:p14="http://schemas.microsoft.com/office/powerpoint/2010/main" val="380731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flythrough dir="out" hasBounce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03F9AA-DB99-4F5C-BF00-314A69D6F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922C681-06CD-462B-9324-C5567A4E1FF8}"/>
              </a:ext>
            </a:extLst>
          </p:cNvPr>
          <p:cNvSpPr/>
          <p:nvPr/>
        </p:nvSpPr>
        <p:spPr>
          <a:xfrm>
            <a:off x="356558" y="378457"/>
            <a:ext cx="561292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verdade é que existem milhões de motivos que nos levam a morar em uma fortaleza, queremos ser rocha e passar a impressão de que nada nos atinge. </a:t>
            </a:r>
          </a:p>
        </p:txBody>
      </p:sp>
    </p:spTree>
    <p:extLst>
      <p:ext uri="{BB962C8B-B14F-4D97-AF65-F5344CB8AC3E}">
        <p14:creationId xmlns:p14="http://schemas.microsoft.com/office/powerpoint/2010/main" val="392975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34B60D-21C2-4A02-99DF-DD6BC1BC1B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9122C4F-B474-4CBC-BE6C-CA81BFDAFDF1}"/>
              </a:ext>
            </a:extLst>
          </p:cNvPr>
          <p:cNvSpPr/>
          <p:nvPr/>
        </p:nvSpPr>
        <p:spPr>
          <a:xfrm>
            <a:off x="327804" y="145544"/>
            <a:ext cx="57681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Criamos e acreditamos em uma falsa sensação de que está tudo bem e que logo ‘isso passa’.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Guardamos, acumulamos e nos escondemos de nós mesmos, até que um dia, boooom !</a:t>
            </a:r>
          </a:p>
        </p:txBody>
      </p:sp>
    </p:spTree>
    <p:extLst>
      <p:ext uri="{BB962C8B-B14F-4D97-AF65-F5344CB8AC3E}">
        <p14:creationId xmlns:p14="http://schemas.microsoft.com/office/powerpoint/2010/main" val="152162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flythrough dir="out" hasBounce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4B0CD9-58E9-47E6-9566-25E2473A6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41D4D1E-311C-4C67-BF4C-0DBBA43128EC}"/>
              </a:ext>
            </a:extLst>
          </p:cNvPr>
          <p:cNvSpPr/>
          <p:nvPr/>
        </p:nvSpPr>
        <p:spPr>
          <a:xfrm>
            <a:off x="287547" y="474301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Explodimos e colocamos tudo para fora, na hora errada e da maneira errada. A bola de neve aumenta e quando menos se espera, corra porque lá vem uma avalanche.</a:t>
            </a:r>
          </a:p>
        </p:txBody>
      </p:sp>
    </p:spTree>
    <p:extLst>
      <p:ext uri="{BB962C8B-B14F-4D97-AF65-F5344CB8AC3E}">
        <p14:creationId xmlns:p14="http://schemas.microsoft.com/office/powerpoint/2010/main" val="73772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flythrough dir="out" hasBounce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70265D-2FDC-43DD-BDAD-959D828EF0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24C0722-58C0-403C-81DF-36F22006BB88}"/>
              </a:ext>
            </a:extLst>
          </p:cNvPr>
          <p:cNvSpPr/>
          <p:nvPr/>
        </p:nvSpPr>
        <p:spPr>
          <a:xfrm>
            <a:off x="520461" y="3364151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Criamos barreiras negativas, temos pavor de sermos vistos como fracos e com esse comportamento somente retardamos a explosão de uma bomba que às vezes pode ser fatal.</a:t>
            </a:r>
          </a:p>
        </p:txBody>
      </p:sp>
    </p:spTree>
    <p:extLst>
      <p:ext uri="{BB962C8B-B14F-4D97-AF65-F5344CB8AC3E}">
        <p14:creationId xmlns:p14="http://schemas.microsoft.com/office/powerpoint/2010/main" val="275615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flythrough dir="out" hasBounce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29439D-E0EF-4882-A27D-239B4AF20C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8884354-33F9-43E6-9BAD-ECFD1A20CA18}"/>
              </a:ext>
            </a:extLst>
          </p:cNvPr>
          <p:cNvSpPr/>
          <p:nvPr/>
        </p:nvSpPr>
        <p:spPr>
          <a:xfrm>
            <a:off x="434196" y="1000512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Acreditamos que não devemos fazer tempestade em copo d’Água, então acumulamos traumas, problemas psicológicos e feridas na alma.</a:t>
            </a:r>
          </a:p>
        </p:txBody>
      </p:sp>
    </p:spTree>
    <p:extLst>
      <p:ext uri="{BB962C8B-B14F-4D97-AF65-F5344CB8AC3E}">
        <p14:creationId xmlns:p14="http://schemas.microsoft.com/office/powerpoint/2010/main" val="316726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624DB4-2020-4CE9-B98B-9FA13FF1A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9E479CE-6199-4F8E-B7FA-5238301B8D5D}"/>
              </a:ext>
            </a:extLst>
          </p:cNvPr>
          <p:cNvSpPr/>
          <p:nvPr/>
        </p:nvSpPr>
        <p:spPr>
          <a:xfrm>
            <a:off x="0" y="3105835"/>
            <a:ext cx="48566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No fundo, todos nós precisamos de ajuda e precisamos ajudar também.</a:t>
            </a:r>
          </a:p>
        </p:txBody>
      </p:sp>
    </p:spTree>
    <p:extLst>
      <p:ext uri="{BB962C8B-B14F-4D97-AF65-F5344CB8AC3E}">
        <p14:creationId xmlns:p14="http://schemas.microsoft.com/office/powerpoint/2010/main" val="75694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flythrough dir="out" hasBounce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74CD5F-4A1B-4BCF-AE19-78E1B6B5F6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6E5D6E7-4023-42AB-8461-0D310C02CCD2}"/>
              </a:ext>
            </a:extLst>
          </p:cNvPr>
          <p:cNvSpPr/>
          <p:nvPr/>
        </p:nvSpPr>
        <p:spPr>
          <a:xfrm>
            <a:off x="296174" y="526537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Ter compaixão pelo próximo, tentar entender o que motiva suas ações, e não ser tão rápidos no julgamento.</a:t>
            </a:r>
          </a:p>
        </p:txBody>
      </p:sp>
    </p:spTree>
    <p:extLst>
      <p:ext uri="{BB962C8B-B14F-4D97-AF65-F5344CB8AC3E}">
        <p14:creationId xmlns:p14="http://schemas.microsoft.com/office/powerpoint/2010/main" val="26890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dir="out"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0779A2-2483-44EC-A401-0C6DC3A800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09584F-97DE-457B-894A-AEE01C5848DF}"/>
              </a:ext>
            </a:extLst>
          </p:cNvPr>
          <p:cNvSpPr/>
          <p:nvPr/>
        </p:nvSpPr>
        <p:spPr>
          <a:xfrm>
            <a:off x="5765321" y="267267"/>
            <a:ext cx="547489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que nos falta é a consciência de que se não somos perfeitos como esperar perfeição dos outros que são tão humanos e propensos ao erro como nós.</a:t>
            </a:r>
          </a:p>
        </p:txBody>
      </p:sp>
    </p:spTree>
    <p:extLst>
      <p:ext uri="{BB962C8B-B14F-4D97-AF65-F5344CB8AC3E}">
        <p14:creationId xmlns:p14="http://schemas.microsoft.com/office/powerpoint/2010/main" val="172156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BC0722-B8D7-43FF-A83E-BC5D8671D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24FEBC6-8008-42FC-81B8-B243FA670F4C}"/>
              </a:ext>
            </a:extLst>
          </p:cNvPr>
          <p:cNvSpPr/>
          <p:nvPr/>
        </p:nvSpPr>
        <p:spPr>
          <a:xfrm>
            <a:off x="572218" y="1086300"/>
            <a:ext cx="48796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Seja humilde e não tenha medo de deixar a voz do coração falar mais alto, </a:t>
            </a:r>
          </a:p>
        </p:txBody>
      </p:sp>
    </p:spTree>
    <p:extLst>
      <p:ext uri="{BB962C8B-B14F-4D97-AF65-F5344CB8AC3E}">
        <p14:creationId xmlns:p14="http://schemas.microsoft.com/office/powerpoint/2010/main" val="386311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dir="out"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63DF61-B2C0-4A42-A5EB-682F5AEF9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9015BFA-774F-4FCB-87D1-ED888768F09F}"/>
              </a:ext>
            </a:extLst>
          </p:cNvPr>
          <p:cNvSpPr/>
          <p:nvPr/>
        </p:nvSpPr>
        <p:spPr>
          <a:xfrm>
            <a:off x="339305" y="85338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afinal quando as cortinas desse grande espetáculo se fecharem vamos nos arrepender mais das coisas que deixamos de fazer, </a:t>
            </a:r>
          </a:p>
        </p:txBody>
      </p:sp>
    </p:spTree>
    <p:extLst>
      <p:ext uri="{BB962C8B-B14F-4D97-AF65-F5344CB8AC3E}">
        <p14:creationId xmlns:p14="http://schemas.microsoft.com/office/powerpoint/2010/main" val="31961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flythrough dir="out" hasBounce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E383248-4036-4A58-BC00-4C1A05E6391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81A31D8-DEE5-4361-A1A8-5D45D7226070}"/>
              </a:ext>
            </a:extLst>
          </p:cNvPr>
          <p:cNvSpPr/>
          <p:nvPr/>
        </p:nvSpPr>
        <p:spPr>
          <a:xfrm>
            <a:off x="5230483" y="171900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 isso não deixe para amanhã para amar, para perdoar e pedir perdão, não deixe para amanhã tudo aquilo que pode ser dito e feito hoje, agora</a:t>
            </a:r>
          </a:p>
        </p:txBody>
      </p:sp>
    </p:spTree>
    <p:extLst>
      <p:ext uri="{BB962C8B-B14F-4D97-AF65-F5344CB8AC3E}">
        <p14:creationId xmlns:p14="http://schemas.microsoft.com/office/powerpoint/2010/main" val="131260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D65772-678A-4CB7-B83F-778BBE7A0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1">
            <a:extLst>
              <a:ext uri="{FF2B5EF4-FFF2-40B4-BE49-F238E27FC236}">
                <a16:creationId xmlns:a16="http://schemas.microsoft.com/office/drawing/2014/main" id="{5F823EB3-BB2F-4B3E-AF8E-1C33E550DEC4}"/>
              </a:ext>
            </a:extLst>
          </p:cNvPr>
          <p:cNvSpPr txBox="1"/>
          <p:nvPr/>
        </p:nvSpPr>
        <p:spPr>
          <a:xfrm>
            <a:off x="2915418" y="198986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Wandy Luz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Música:Johann Sebastian Bach-Air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36C08D-727E-49DC-B8B3-C36E5ED08A1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38" b="17262"/>
          <a:stretch/>
        </p:blipFill>
        <p:spPr>
          <a:xfrm>
            <a:off x="1209417" y="759123"/>
            <a:ext cx="1559662" cy="203583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6732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flythrough dir="out" hasBounce="1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445</Words>
  <Application>Microsoft Office PowerPoint</Application>
  <PresentationFormat>Widescreen</PresentationFormat>
  <Paragraphs>31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 ESSENCE</vt:lpstr>
      <vt:lpstr>Arial</vt:lpstr>
      <vt:lpstr>Calibri</vt:lpstr>
      <vt:lpstr>Calibri Light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8</cp:revision>
  <dcterms:created xsi:type="dcterms:W3CDTF">2018-09-03T22:29:39Z</dcterms:created>
  <dcterms:modified xsi:type="dcterms:W3CDTF">2018-09-07T18:44:35Z</dcterms:modified>
</cp:coreProperties>
</file>