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80" r:id="rId2"/>
  </p:sldMasterIdLst>
  <p:sldIdLst>
    <p:sldId id="273" r:id="rId3"/>
    <p:sldId id="260" r:id="rId4"/>
    <p:sldId id="276" r:id="rId5"/>
    <p:sldId id="257" r:id="rId6"/>
    <p:sldId id="259" r:id="rId7"/>
    <p:sldId id="258" r:id="rId8"/>
    <p:sldId id="261" r:id="rId9"/>
    <p:sldId id="262" r:id="rId10"/>
    <p:sldId id="264" r:id="rId11"/>
    <p:sldId id="263" r:id="rId12"/>
    <p:sldId id="266" r:id="rId13"/>
    <p:sldId id="265" r:id="rId14"/>
    <p:sldId id="267" r:id="rId15"/>
    <p:sldId id="269" r:id="rId16"/>
    <p:sldId id="268" r:id="rId17"/>
    <p:sldId id="271" r:id="rId18"/>
    <p:sldId id="270" r:id="rId19"/>
    <p:sldId id="272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tjOVDwkqvfj6XSY5LLVWQ==" hashData="KZqSjB8XZlGVIH99xzpwgHCZYY97k0lyxSee9P5Cw09kdmYGmMU4EuSYeM34u0/N+5EBb2uF7H4XS2Kd4N+F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055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64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278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39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29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04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590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69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445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70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29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53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90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789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98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52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333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26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2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028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997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359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19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951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43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DE35B5-B159-4024-8595-FA579A0B6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2CFD4EE-6FE2-4196-BB93-A5BDBF0226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64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14:flythrough/>
        <p:sndAc>
          <p:stSnd loop="1">
            <p:snd r:embed="rId2" name="Boyzone - No Matter What.wav"/>
          </p:stSnd>
        </p:sndAc>
      </p:transition>
    </mc:Choice>
    <mc:Fallback xmlns="">
      <p:transition spd="slow" advTm="7000">
        <p:fade/>
        <p:sndAc>
          <p:stSnd loop="1">
            <p:snd r:embed="rId5" name="Boyzone - No Matter Wh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67A8B7-940C-4CDB-9BD8-491ACA744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BE47E1C-06D4-4AEA-B729-C21CDEDAD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5345307-0076-4D6B-B843-F2AA03AD65F2}"/>
              </a:ext>
            </a:extLst>
          </p:cNvPr>
          <p:cNvSpPr txBox="1"/>
          <p:nvPr/>
        </p:nvSpPr>
        <p:spPr>
          <a:xfrm>
            <a:off x="1447082" y="2800074"/>
            <a:ext cx="5290148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Não espere o dia perfeito para ser feliz.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4BFBD46-59AF-4E3F-85C7-98B14D768AC5}"/>
              </a:ext>
            </a:extLst>
          </p:cNvPr>
          <p:cNvSpPr txBox="1"/>
          <p:nvPr/>
        </p:nvSpPr>
        <p:spPr>
          <a:xfrm>
            <a:off x="6493534" y="4619771"/>
            <a:ext cx="39185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Por </a:t>
            </a:r>
            <a:r>
              <a:rPr lang="pt-PT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Wandy</a:t>
            </a:r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3056861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6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97DA9C4-B76C-4390-9DF0-6384F03F1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825F085-3EFE-4D18-B678-573D4C3039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351FFAB-CC87-4D86-8BDB-1B0B8BDB679D}"/>
              </a:ext>
            </a:extLst>
          </p:cNvPr>
          <p:cNvSpPr txBox="1"/>
          <p:nvPr/>
        </p:nvSpPr>
        <p:spPr>
          <a:xfrm>
            <a:off x="2758296" y="4266088"/>
            <a:ext cx="615494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 hoje fosse o seu último dia, e amanhã fosse tarde demais para fazer ou dizer algumas coisas?</a:t>
            </a:r>
          </a:p>
        </p:txBody>
      </p:sp>
    </p:spTree>
    <p:extLst>
      <p:ext uri="{BB962C8B-B14F-4D97-AF65-F5344CB8AC3E}">
        <p14:creationId xmlns:p14="http://schemas.microsoft.com/office/powerpoint/2010/main" val="4255783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E6D35DB-0355-4D07-8AC6-474015D74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1BB3038-5748-4E91-8758-7BB5AE5DF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8590A44-278B-47C1-8693-2421EC361EC7}"/>
              </a:ext>
            </a:extLst>
          </p:cNvPr>
          <p:cNvSpPr txBox="1"/>
          <p:nvPr/>
        </p:nvSpPr>
        <p:spPr>
          <a:xfrm>
            <a:off x="1062667" y="167704"/>
            <a:ext cx="403338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Quantas magoas, situações mal resolvidas, sonhos esquecidos, verdades omitidas e arrependimentos você levaria para a sepultura? </a:t>
            </a:r>
          </a:p>
        </p:txBody>
      </p:sp>
    </p:spTree>
    <p:extLst>
      <p:ext uri="{BB962C8B-B14F-4D97-AF65-F5344CB8AC3E}">
        <p14:creationId xmlns:p14="http://schemas.microsoft.com/office/powerpoint/2010/main" val="2852432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599CA7-74F6-47DF-BA08-435461BAB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A688684-9259-459B-B6E7-6660267B48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6C263F5-4987-487D-9F33-7C949558759D}"/>
              </a:ext>
            </a:extLst>
          </p:cNvPr>
          <p:cNvSpPr txBox="1"/>
          <p:nvPr/>
        </p:nvSpPr>
        <p:spPr>
          <a:xfrm>
            <a:off x="250031" y="581322"/>
            <a:ext cx="308133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Você perdoa, ou perdoou do fundo do coração todos aqueles te fizeram mal? E se for ao contrário, você já pediu perdão ?</a:t>
            </a:r>
          </a:p>
        </p:txBody>
      </p:sp>
    </p:spTree>
    <p:extLst>
      <p:ext uri="{BB962C8B-B14F-4D97-AF65-F5344CB8AC3E}">
        <p14:creationId xmlns:p14="http://schemas.microsoft.com/office/powerpoint/2010/main" val="160902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A0A6BE-BA6A-400A-A224-811CF7FD0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74481E-A05A-4FE3-B2AC-4162F3076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5D80887-74AA-47A2-8357-AD3B5AD97B1F}"/>
              </a:ext>
            </a:extLst>
          </p:cNvPr>
          <p:cNvSpPr txBox="1"/>
          <p:nvPr/>
        </p:nvSpPr>
        <p:spPr>
          <a:xfrm>
            <a:off x="2947988" y="4129772"/>
            <a:ext cx="61626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Vivemos como se nunca fossemos morrer e muitas vezes morremos como se nunca tivéssemos vivido.</a:t>
            </a:r>
          </a:p>
        </p:txBody>
      </p:sp>
    </p:spTree>
    <p:extLst>
      <p:ext uri="{BB962C8B-B14F-4D97-AF65-F5344CB8AC3E}">
        <p14:creationId xmlns:p14="http://schemas.microsoft.com/office/powerpoint/2010/main" val="264837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57D70F-B542-4D45-9781-1BF077BE8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DCAD965-20E1-47AF-A093-6E2499E537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8C0030A-8E18-4589-8F7A-F4ADAFAC0698}"/>
              </a:ext>
            </a:extLst>
          </p:cNvPr>
          <p:cNvSpPr txBox="1"/>
          <p:nvPr/>
        </p:nvSpPr>
        <p:spPr>
          <a:xfrm>
            <a:off x="438150" y="247650"/>
            <a:ext cx="437159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Quando nos sentarmos confortavelmente para assistir ao filme de nossas vidas, será que vamos nos orgulhar, vibrar, chorar e assistir a um final feliz ou vamos nos arrepender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87246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1C96C4-C4EB-438E-BF2A-2F25E39BC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0673E7D-FF48-434B-8D8C-7C7FF63C4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9CC4391-2C9F-4871-890B-646CDC919A47}"/>
              </a:ext>
            </a:extLst>
          </p:cNvPr>
          <p:cNvSpPr txBox="1"/>
          <p:nvPr/>
        </p:nvSpPr>
        <p:spPr>
          <a:xfrm>
            <a:off x="109538" y="614273"/>
            <a:ext cx="401478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Será que vamos nos arrepender de todas as oportunidades que deixamos passar, de todas as pessoas boas que encontramos e não soubemos dar valor ?</a:t>
            </a:r>
          </a:p>
        </p:txBody>
      </p:sp>
    </p:spTree>
    <p:extLst>
      <p:ext uri="{BB962C8B-B14F-4D97-AF65-F5344CB8AC3E}">
        <p14:creationId xmlns:p14="http://schemas.microsoft.com/office/powerpoint/2010/main" val="182358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05C49C-6346-4B51-A038-8E8E1BF7D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92EA2A9-9645-4A8D-A0FF-8E5578AC43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D0E7697-4159-49CE-B90A-EF5B01AAB681}"/>
              </a:ext>
            </a:extLst>
          </p:cNvPr>
          <p:cNvSpPr txBox="1"/>
          <p:nvPr/>
        </p:nvSpPr>
        <p:spPr>
          <a:xfrm>
            <a:off x="238125" y="99923"/>
            <a:ext cx="54483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Será que vamos nos arrepender de não abrir o coração e falar verdades engasgadas ? Será que vamos nos arrepender de nunca termos feito aquela declaração de amor?</a:t>
            </a:r>
          </a:p>
        </p:txBody>
      </p:sp>
    </p:spTree>
    <p:extLst>
      <p:ext uri="{BB962C8B-B14F-4D97-AF65-F5344CB8AC3E}">
        <p14:creationId xmlns:p14="http://schemas.microsoft.com/office/powerpoint/2010/main" val="3650173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675A13-58A8-4983-AFBE-D3C539D66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97735E-D1EE-4341-ABF3-63479503B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71D9D46-26A1-408F-A878-ACE379463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124C7D4-1D57-45F5-A977-7E54AFE4BA46}"/>
              </a:ext>
            </a:extLst>
          </p:cNvPr>
          <p:cNvSpPr txBox="1"/>
          <p:nvPr/>
        </p:nvSpPr>
        <p:spPr>
          <a:xfrm>
            <a:off x="366713" y="1238547"/>
            <a:ext cx="447198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Será que vamos nos arrepender de não ter tentado um pouco mais, só mais uma vez, só mais uma chance talvez?</a:t>
            </a:r>
          </a:p>
        </p:txBody>
      </p:sp>
    </p:spTree>
    <p:extLst>
      <p:ext uri="{BB962C8B-B14F-4D97-AF65-F5344CB8AC3E}">
        <p14:creationId xmlns:p14="http://schemas.microsoft.com/office/powerpoint/2010/main" val="809091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D10A37-0847-4C8D-8678-8AD7C12D3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D65A0C-FD20-4182-9519-822C02677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BE82771-1ACF-446C-B675-55CE3A162200}"/>
              </a:ext>
            </a:extLst>
          </p:cNvPr>
          <p:cNvSpPr txBox="1"/>
          <p:nvPr/>
        </p:nvSpPr>
        <p:spPr>
          <a:xfrm>
            <a:off x="357189" y="819447"/>
            <a:ext cx="404336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Aquela aventura que você tanto planejou, mas nunca aconteceu, aquela viagem que tanto quis, mas nunca fez, aquele plano que nunca saiu do papel.</a:t>
            </a:r>
          </a:p>
        </p:txBody>
      </p:sp>
    </p:spTree>
    <p:extLst>
      <p:ext uri="{BB962C8B-B14F-4D97-AF65-F5344CB8AC3E}">
        <p14:creationId xmlns:p14="http://schemas.microsoft.com/office/powerpoint/2010/main" val="294464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A7703F-22C3-4250-99A0-B5E654828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0A890DE-16E7-4021-B83B-8EA91BB18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695D316-92E3-4F7F-B30A-9E7085517003}"/>
              </a:ext>
            </a:extLst>
          </p:cNvPr>
          <p:cNvSpPr txBox="1"/>
          <p:nvPr/>
        </p:nvSpPr>
        <p:spPr>
          <a:xfrm>
            <a:off x="2338387" y="4438947"/>
            <a:ext cx="767238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sorriso que você preferiu esconder, a magoa que você quis guardar, pense, respira e me responda; você vai se orgulhar?</a:t>
            </a:r>
          </a:p>
        </p:txBody>
      </p:sp>
    </p:spTree>
    <p:extLst>
      <p:ext uri="{BB962C8B-B14F-4D97-AF65-F5344CB8AC3E}">
        <p14:creationId xmlns:p14="http://schemas.microsoft.com/office/powerpoint/2010/main" val="176874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55A10E-E7A6-4A82-B8D3-CE9E5616F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D0329B6-7130-4134-984F-478C79F87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E9D51D4-3147-4CF3-B848-0F01CABD5993}"/>
              </a:ext>
            </a:extLst>
          </p:cNvPr>
          <p:cNvSpPr txBox="1"/>
          <p:nvPr/>
        </p:nvSpPr>
        <p:spPr>
          <a:xfrm>
            <a:off x="2926556" y="3429000"/>
            <a:ext cx="633888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Hoje, agora, enquanto você lê esse trecho, milhares de pessoas pelo mundo, vivem seus momentos finais e muitos deles senão a maioria, dariam tudo para ter uma nova chance.</a:t>
            </a:r>
          </a:p>
        </p:txBody>
      </p:sp>
    </p:spTree>
    <p:extLst>
      <p:ext uri="{BB962C8B-B14F-4D97-AF65-F5344CB8AC3E}">
        <p14:creationId xmlns:p14="http://schemas.microsoft.com/office/powerpoint/2010/main" val="3541868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52908BE-7330-4271-A151-DCC3BAF0E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B3EE63C-FDDC-4BE4-9967-D26F7E835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B1C28ED-9C4B-4575-9C61-FD30D9FBC0F3}"/>
              </a:ext>
            </a:extLst>
          </p:cNvPr>
          <p:cNvSpPr txBox="1"/>
          <p:nvPr/>
        </p:nvSpPr>
        <p:spPr>
          <a:xfrm>
            <a:off x="327804" y="2551837"/>
            <a:ext cx="49387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 boa notícia é que, hoje agora, nesse exato momento, você tem essa chance.</a:t>
            </a:r>
          </a:p>
        </p:txBody>
      </p:sp>
    </p:spTree>
    <p:extLst>
      <p:ext uri="{BB962C8B-B14F-4D97-AF65-F5344CB8AC3E}">
        <p14:creationId xmlns:p14="http://schemas.microsoft.com/office/powerpoint/2010/main" val="2923369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35479C4-8052-474F-BDF8-B1F31022F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FC3DC0E-9BBE-4D00-9895-40B2D1ABE9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257EB8C-4262-49FA-8FAD-A6E4E9CE9690}"/>
              </a:ext>
            </a:extLst>
          </p:cNvPr>
          <p:cNvSpPr txBox="1"/>
          <p:nvPr/>
        </p:nvSpPr>
        <p:spPr>
          <a:xfrm>
            <a:off x="2643187" y="4205972"/>
            <a:ext cx="654843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Ame, perdoe,  atreva-se, cante, viaje, chore, ria até a barriga doer, dance na chuva, converse com estranhos,</a:t>
            </a:r>
          </a:p>
        </p:txBody>
      </p:sp>
    </p:spTree>
    <p:extLst>
      <p:ext uri="{BB962C8B-B14F-4D97-AF65-F5344CB8AC3E}">
        <p14:creationId xmlns:p14="http://schemas.microsoft.com/office/powerpoint/2010/main" val="3518172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F48D178-FE2F-4954-97F9-E98D04336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D8856F7-CEC6-4866-BFA8-3738993B6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DBB7917-F2B8-42BA-849E-DFCBDE643635}"/>
              </a:ext>
            </a:extLst>
          </p:cNvPr>
          <p:cNvSpPr txBox="1"/>
          <p:nvPr/>
        </p:nvSpPr>
        <p:spPr>
          <a:xfrm>
            <a:off x="247650" y="1253222"/>
            <a:ext cx="393382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se apaixone, vá embora, volte, mude de cidade, de pais, viaje pelo mundo, leia horoscopo, tome sorvete, </a:t>
            </a:r>
          </a:p>
        </p:txBody>
      </p:sp>
    </p:spTree>
    <p:extLst>
      <p:ext uri="{BB962C8B-B14F-4D97-AF65-F5344CB8AC3E}">
        <p14:creationId xmlns:p14="http://schemas.microsoft.com/office/powerpoint/2010/main" val="1939828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A658802-88EE-4770-BB3A-0B98F2ECD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80C386F-A574-4EEE-A65B-7E3988AEC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2DBB978-25C4-4F1D-9852-1D02DDDC50FB}"/>
              </a:ext>
            </a:extLst>
          </p:cNvPr>
          <p:cNvSpPr txBox="1"/>
          <p:nvPr/>
        </p:nvSpPr>
        <p:spPr>
          <a:xfrm>
            <a:off x="719138" y="557897"/>
            <a:ext cx="362426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coma quantas pizzas você quiser, coma até explodir, faça dieta, corra, malhe, faça o que você quiser mas faça !</a:t>
            </a:r>
          </a:p>
        </p:txBody>
      </p:sp>
    </p:spTree>
    <p:extLst>
      <p:ext uri="{BB962C8B-B14F-4D97-AF65-F5344CB8AC3E}">
        <p14:creationId xmlns:p14="http://schemas.microsoft.com/office/powerpoint/2010/main" val="74526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8BF258B-2264-46EE-B7F2-B32F1FE7B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E8F31C9-22DB-4746-8D90-4805318770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0C62226-6795-4203-97A5-8918B150942F}"/>
              </a:ext>
            </a:extLst>
          </p:cNvPr>
          <p:cNvSpPr txBox="1"/>
          <p:nvPr/>
        </p:nvSpPr>
        <p:spPr>
          <a:xfrm>
            <a:off x="500063" y="2967722"/>
            <a:ext cx="6162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Não espere o dia perfeito para ser feliz porque ele pode nunca chegar. </a:t>
            </a:r>
          </a:p>
        </p:txBody>
      </p:sp>
    </p:spTree>
    <p:extLst>
      <p:ext uri="{BB962C8B-B14F-4D97-AF65-F5344CB8AC3E}">
        <p14:creationId xmlns:p14="http://schemas.microsoft.com/office/powerpoint/2010/main" val="3086160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CA9B2E-8E0A-4382-B293-088C6AB3C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388B2D-9DA7-4A29-99B6-7CE63CF99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5ABFF9F9-06BF-4466-948E-E22CBD2A002B}"/>
              </a:ext>
            </a:extLst>
          </p:cNvPr>
          <p:cNvSpPr txBox="1"/>
          <p:nvPr/>
        </p:nvSpPr>
        <p:spPr>
          <a:xfrm>
            <a:off x="1033463" y="2705010"/>
            <a:ext cx="446246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Faça o melhor que puder, com o que tiver, 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onde estiverem.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Apenas viva!</a:t>
            </a:r>
            <a:endParaRPr lang="pt-PT" sz="3600" dirty="0"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834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8E74AA-34C1-4E87-AA38-12AC01AA1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53BAE75-3F12-4C05-80FB-449036A1B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2">
            <a:extLst>
              <a:ext uri="{FF2B5EF4-FFF2-40B4-BE49-F238E27FC236}">
                <a16:creationId xmlns:a16="http://schemas.microsoft.com/office/drawing/2014/main" id="{23340F2C-6B53-4E30-9614-269DFB619E33}"/>
              </a:ext>
            </a:extLst>
          </p:cNvPr>
          <p:cNvSpPr txBox="1"/>
          <p:nvPr/>
        </p:nvSpPr>
        <p:spPr>
          <a:xfrm>
            <a:off x="4285776" y="291883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Luz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Música:Boyzone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No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Matter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What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4C3BE38-62E7-443D-8569-D461D1BF5B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283" y="291883"/>
            <a:ext cx="2320969" cy="2820838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3815480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0">
        <p15:prstTrans prst="curtains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eria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131</TotalTime>
  <Words>471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20</vt:i4>
      </vt:variant>
    </vt:vector>
  </HeadingPairs>
  <TitlesOfParts>
    <vt:vector size="28" baseType="lpstr">
      <vt:lpstr>AR CENA</vt:lpstr>
      <vt:lpstr>Arial</vt:lpstr>
      <vt:lpstr>Calibri</vt:lpstr>
      <vt:lpstr>Calibri Light</vt:lpstr>
      <vt:lpstr>Rockwell</vt:lpstr>
      <vt:lpstr>Wingdings 2</vt:lpstr>
      <vt:lpstr>HDOfficeLightV0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2020-09-12T19:01:05Z</dcterms:created>
  <dcterms:modified xsi:type="dcterms:W3CDTF">2020-09-16T17:37:50Z</dcterms:modified>
</cp:coreProperties>
</file>