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8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4" r:id="rId1"/>
  </p:sldMasterIdLst>
  <p:sldIdLst>
    <p:sldId id="273" r:id="rId2"/>
    <p:sldId id="256" r:id="rId3"/>
    <p:sldId id="258" r:id="rId4"/>
    <p:sldId id="259" r:id="rId5"/>
    <p:sldId id="263" r:id="rId6"/>
    <p:sldId id="269" r:id="rId7"/>
    <p:sldId id="270" r:id="rId8"/>
    <p:sldId id="267" r:id="rId9"/>
    <p:sldId id="262" r:id="rId10"/>
    <p:sldId id="261" r:id="rId11"/>
    <p:sldId id="268" r:id="rId12"/>
    <p:sldId id="272" r:id="rId13"/>
    <p:sldId id="266" r:id="rId14"/>
    <p:sldId id="265" r:id="rId15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7ywjBAOuriQtzbQxUbt6Q==" hashData="4A/CITnudMsQRIw8Q94WaLoejSymmgBK0ovs94zFfLn+QOVICtJuDvF4GbLAUzAtbN7/Y4NGbmqjxXau27Jk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814332-66B8-458D-B172-3CF08568BA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883EC40-AC3F-472E-B68E-454232BAB6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F7843D6-C0F2-4C91-B4F9-BC3234E8C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85C76F1-3E6D-4B02-B1F4-7C3D0644F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C00E1B1-B04B-4F34-9601-72687DAB6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479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772DB4-8344-44FD-BBE9-378BF7673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24524FD8-7713-4F0B-BAAE-F5563060BB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513CE27-BD30-4D86-A216-52E8CD427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BEBFC0B-C660-4F4F-A0E2-7A404FF6C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F63C82A-57C3-4849-8272-F97342F01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777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DA0B04-48D7-478B-AF5C-3AD6BED52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32B9A76A-6F48-4260-BF80-88A970D041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AFDAFE9-023B-4476-A877-893DC60DA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3A6C9332-43A5-40EA-8AE8-322F83392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A2B4256-5357-4AFC-B12F-1B95DC592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327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910007-5571-450C-9216-963BA3437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62F82CD1-0B34-45EF-97BC-71356BBAD8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270785EB-5648-41D8-979A-0C41A0868A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004F7878-B861-4ECC-9E99-79F24C1CC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2AD7CD4-1EDC-4AFF-B538-C70F4774B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2155755D-ADFD-462F-BC52-E020728C6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78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322DB-BC42-42BB-AC4D-261E37207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3E319D10-4867-4414-BA3F-6199813283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589922FC-1C7D-408F-91A4-5FB375E77A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6338D4C1-A6D7-42F8-8847-3BC07731E3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D3629971-790A-438D-86D8-78AE5D637C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65F08083-3AE5-4011-B805-233935554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F78A5AD6-728D-45F2-9ADD-8AB001DFD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C80C4AF8-F7A9-4183-A7FD-201EB4A79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663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668520-2EBA-4896-9C6C-72966EC97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7237E1B8-3A5F-4461-99F5-2A21B27DC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C0DA1398-C8A6-4731-8DB6-B04C6AC4B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AF2B382F-6EB4-4CDA-9136-4EFABCB60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204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2E264DC9-4BA4-47E5-9FD9-8A1138697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77BE0A86-50A1-4B72-96F6-8374EAAC3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390E2077-BAA8-4AFC-946C-C09352F56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434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AA3198-10C9-4A9E-8816-D7EF5EC3B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8E76C87A-C8C7-4B37-9CE8-AB66FD9E1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6F63A37E-B59A-4449-BB46-34FFBDD14E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A42A9A86-4375-4088-8D18-A221BA7CB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6A07DE24-B066-42D7-B6E7-C140CC2DB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D9EF1DE8-79C4-4878-AFA4-8BB7C6D38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596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5D02FA-F16E-4DA3-9BC9-EDC47B152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4F743251-43F7-4A36-8C2E-5AE0E6D7E4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EAE4DC7D-8C8C-492F-8DFF-C897DB8ED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E9BB16E4-9666-4F22-BC2C-914EABB70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B3E71556-D4C4-48DD-8A3D-FF3090403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8A230B61-B4B9-4073-BD96-84463660C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228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585645-7021-47AD-821F-BC82128D4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D36D4E06-36DB-42D6-94C0-7E0751DB8B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1C06F914-2060-48A9-AC57-4F58D5E45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4B4ECD0-F375-48A4-8B32-B839ADE13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BA697E8-1D5D-4BC1-93C1-A6FD86510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234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478BC6B-70EF-44C8-8B91-EA8CA1E18F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209974F3-05F2-40FE-98C7-92B611F06A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FF0AA16-9006-4D77-9269-4A962156C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D527C13-8D2C-480B-9AA5-387B29C3F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2FD3199-3085-4B50-9C8F-F7A697C95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372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BEAFB1CD-BC7A-4A7E-841E-87F6560A2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296570CD-F4C8-45E5-9DB4-A329A02F8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B8459E2-07BC-4235-94A3-46D90EAE8A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F61AA-5A98-4049-A93E-477E5505141A}" type="datetimeFigureOut">
              <a:rPr lang="en-US" smtClean="0"/>
              <a:pPr/>
              <a:t>12/18/2020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9879EE23-4472-4352-8A65-746BA943F3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B878C3E-91A5-4DA7-9EB7-CDB2260535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850FF-6169-4056-8077-06FFA93A536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86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59" r:id="rId5"/>
    <p:sldLayoutId id="2147483860" r:id="rId6"/>
    <p:sldLayoutId id="2147483861" r:id="rId7"/>
    <p:sldLayoutId id="2147483862" r:id="rId8"/>
    <p:sldLayoutId id="2147483863" r:id="rId9"/>
    <p:sldLayoutId id="2147483864" r:id="rId10"/>
    <p:sldLayoutId id="214748386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Relationship Id="rId9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>
            <a:extLst>
              <a:ext uri="{FF2B5EF4-FFF2-40B4-BE49-F238E27FC236}">
                <a16:creationId xmlns:a16="http://schemas.microsoft.com/office/drawing/2014/main" id="{DFDA08DC-90C7-4DB4-8964-06B3027C185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41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sndAc>
          <p:stSnd loop="1">
            <p:snd r:embed="rId2" name="Celine Dion-O Holy Night.wav"/>
          </p:stSnd>
        </p:sndAc>
      </p:transition>
    </mc:Choice>
    <mc:Fallback xmlns="">
      <p:transition advTm="2000">
        <p:sndAc>
          <p:stSnd loop="1">
            <p:snd r:embed="rId4" name="Celine Dion-O Holy Nigh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B0B74D5-24E7-4C80-BFCE-B8FD9CEA83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808" r="-1" b="15058"/>
          <a:stretch/>
        </p:blipFill>
        <p:spPr>
          <a:xfrm>
            <a:off x="1414731" y="625415"/>
            <a:ext cx="9437297" cy="56244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53488A1-D945-437C-AC66-72C98C484CB2}"/>
              </a:ext>
            </a:extLst>
          </p:cNvPr>
          <p:cNvSpPr txBox="1"/>
          <p:nvPr/>
        </p:nvSpPr>
        <p:spPr>
          <a:xfrm>
            <a:off x="1608826" y="4715269"/>
            <a:ext cx="609456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mais importante neste Natal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2A3D0180-A458-4387-9A4C-774B0C0D79BC}"/>
              </a:ext>
            </a:extLst>
          </p:cNvPr>
          <p:cNvSpPr txBox="1"/>
          <p:nvPr/>
        </p:nvSpPr>
        <p:spPr>
          <a:xfrm>
            <a:off x="3659756" y="5484710"/>
            <a:ext cx="609456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Eugénio de Sá</a:t>
            </a:r>
          </a:p>
        </p:txBody>
      </p:sp>
      <p:pic>
        <p:nvPicPr>
          <p:cNvPr id="7" name="Picture 16">
            <a:extLst>
              <a:ext uri="{FF2B5EF4-FFF2-40B4-BE49-F238E27FC236}">
                <a16:creationId xmlns:a16="http://schemas.microsoft.com/office/drawing/2014/main" id="{93D6111B-5BFD-45F2-805B-22838C5BB85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272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CCF2C04-712C-4453-BAAB-83CAA4398E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704" y="633592"/>
            <a:ext cx="10919065" cy="55860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7F16BA2-F56E-4066-BDC5-6DF54BA81FAA}"/>
              </a:ext>
            </a:extLst>
          </p:cNvPr>
          <p:cNvSpPr txBox="1"/>
          <p:nvPr/>
        </p:nvSpPr>
        <p:spPr>
          <a:xfrm>
            <a:off x="1494526" y="4465319"/>
            <a:ext cx="609456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Com a chegada do Inverno e a proximidade do Natal as árvores choram as suas últimas folhas,</a:t>
            </a:r>
          </a:p>
        </p:txBody>
      </p:sp>
      <p:pic>
        <p:nvPicPr>
          <p:cNvPr id="5" name="Picture 16">
            <a:extLst>
              <a:ext uri="{FF2B5EF4-FFF2-40B4-BE49-F238E27FC236}">
                <a16:creationId xmlns:a16="http://schemas.microsoft.com/office/drawing/2014/main" id="{607B3BA5-BD27-4667-9B34-D21D9CD3502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763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1710E7C-A455-4086-9116-0EAB82C5C3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79" y="629729"/>
            <a:ext cx="10910438" cy="5591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70C0888-0D39-4186-B8A2-B985BC630537}"/>
              </a:ext>
            </a:extLst>
          </p:cNvPr>
          <p:cNvSpPr txBox="1"/>
          <p:nvPr/>
        </p:nvSpPr>
        <p:spPr>
          <a:xfrm>
            <a:off x="1632549" y="4296281"/>
            <a:ext cx="609456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num carpir desolador, mostrando os seus ramos nus como braços estendidos para o céu, suplicantes.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993B1CFA-7EB3-4377-809C-F1BA571BBC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595" y="3495855"/>
            <a:ext cx="405443" cy="71311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D938DDC-2B16-42D7-89EF-F02D2477EF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1668" y="3495854"/>
            <a:ext cx="405443" cy="713117"/>
          </a:xfrm>
          <a:prstGeom prst="rect">
            <a:avLst/>
          </a:prstGeom>
        </p:spPr>
      </p:pic>
      <p:pic>
        <p:nvPicPr>
          <p:cNvPr id="9" name="Picture 16">
            <a:extLst>
              <a:ext uri="{FF2B5EF4-FFF2-40B4-BE49-F238E27FC236}">
                <a16:creationId xmlns:a16="http://schemas.microsoft.com/office/drawing/2014/main" id="{6D1B61A4-6705-4FB9-84B5-172B3EC025A4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558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B7C3BD1-E598-4D00-9FB4-E99B56D5D5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600075"/>
            <a:ext cx="10972800" cy="56530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19016D6-0FDD-4D07-86BD-CF74E81B4B35}"/>
              </a:ext>
            </a:extLst>
          </p:cNvPr>
          <p:cNvSpPr txBox="1"/>
          <p:nvPr/>
        </p:nvSpPr>
        <p:spPr>
          <a:xfrm>
            <a:off x="744028" y="1587586"/>
            <a:ext cx="443182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Mas não fiquemos tristes por vê-las assim, porque isso não é mais que o seu processo de renovação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ED758EF-7E37-4EDC-B3E8-2F81F452AE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32" y="930215"/>
            <a:ext cx="3519577" cy="5322947"/>
          </a:xfrm>
          <a:prstGeom prst="rect">
            <a:avLst/>
          </a:prstGeom>
        </p:spPr>
      </p:pic>
      <p:pic>
        <p:nvPicPr>
          <p:cNvPr id="7" name="Picture 16">
            <a:extLst>
              <a:ext uri="{FF2B5EF4-FFF2-40B4-BE49-F238E27FC236}">
                <a16:creationId xmlns:a16="http://schemas.microsoft.com/office/drawing/2014/main" id="{24C2136C-1447-4E6B-A34D-630A582B979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119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708B13F-7546-4960-8E32-9E68869611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50" y="600076"/>
            <a:ext cx="10991850" cy="5662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5021423-946A-4C5D-BF2C-7643D5EAF869}"/>
              </a:ext>
            </a:extLst>
          </p:cNvPr>
          <p:cNvSpPr txBox="1"/>
          <p:nvPr/>
        </p:nvSpPr>
        <p:spPr>
          <a:xfrm>
            <a:off x="443901" y="2890651"/>
            <a:ext cx="513918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as regenera para que possam florir,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pujantes,na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Primavera.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553D72C8-C601-42E8-A5B7-F90D91149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005" y="1190445"/>
            <a:ext cx="3804248" cy="4693309"/>
          </a:xfrm>
          <a:prstGeom prst="rect">
            <a:avLst/>
          </a:prstGeom>
        </p:spPr>
      </p:pic>
      <p:pic>
        <p:nvPicPr>
          <p:cNvPr id="7" name="Picture 16">
            <a:extLst>
              <a:ext uri="{FF2B5EF4-FFF2-40B4-BE49-F238E27FC236}">
                <a16:creationId xmlns:a16="http://schemas.microsoft.com/office/drawing/2014/main" id="{FCDAC8F5-841C-469B-9AC8-8C7581B91AD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796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C7C9501-2919-47EF-BA00-7715F5E718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5" y="766762"/>
            <a:ext cx="10515600" cy="5348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E87441B-7FC6-40A9-B8DB-D1F1F0F3CA34}"/>
              </a:ext>
            </a:extLst>
          </p:cNvPr>
          <p:cNvSpPr txBox="1"/>
          <p:nvPr/>
        </p:nvSpPr>
        <p:spPr>
          <a:xfrm>
            <a:off x="1063205" y="2700392"/>
            <a:ext cx="496665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Saibamos ter a paciência das árvores; consideremos que os sensatos sacrifícios que nos são pedidos neste Natal,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A935C39-469A-4C8C-8B29-9383596BBC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75321" y="2527864"/>
            <a:ext cx="1673704" cy="2857500"/>
          </a:xfrm>
          <a:prstGeom prst="rect">
            <a:avLst/>
          </a:prstGeom>
        </p:spPr>
      </p:pic>
      <p:pic>
        <p:nvPicPr>
          <p:cNvPr id="7" name="Picture 16">
            <a:extLst>
              <a:ext uri="{FF2B5EF4-FFF2-40B4-BE49-F238E27FC236}">
                <a16:creationId xmlns:a16="http://schemas.microsoft.com/office/drawing/2014/main" id="{6E1890EA-9B56-4054-AE1A-8E760F84F3D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657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012E6D3-4BED-4F78-93B9-35FD7D0D0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49" y="609600"/>
            <a:ext cx="10982325" cy="569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018E304-32F7-440C-B5BC-74BAADB45A83}"/>
              </a:ext>
            </a:extLst>
          </p:cNvPr>
          <p:cNvSpPr txBox="1"/>
          <p:nvPr/>
        </p:nvSpPr>
        <p:spPr>
          <a:xfrm>
            <a:off x="3659756" y="673186"/>
            <a:ext cx="449220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irão permitir que continuemos a ter muitos mais Natais nas nossas vidas, e nas dos que nos são queridos.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9C443D1-15FC-4F5F-AEDE-B5F481FBD6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039" y="673186"/>
            <a:ext cx="3519577" cy="5014823"/>
          </a:xfrm>
          <a:prstGeom prst="rect">
            <a:avLst/>
          </a:prstGeom>
        </p:spPr>
      </p:pic>
      <p:pic>
        <p:nvPicPr>
          <p:cNvPr id="8" name="Picture 16">
            <a:extLst>
              <a:ext uri="{FF2B5EF4-FFF2-40B4-BE49-F238E27FC236}">
                <a16:creationId xmlns:a16="http://schemas.microsoft.com/office/drawing/2014/main" id="{B32BC08D-3E3F-4823-ABC0-7FBEE0D6708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805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pageCurlDoubl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AF7BAD-52D0-4D84-ADE5-89A86A19FA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337095" y="581026"/>
            <a:ext cx="9480430" cy="5681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1E4583E-D9AA-4C11-8993-2F77C2595D25}"/>
              </a:ext>
            </a:extLst>
          </p:cNvPr>
          <p:cNvSpPr txBox="1"/>
          <p:nvPr/>
        </p:nvSpPr>
        <p:spPr>
          <a:xfrm>
            <a:off x="1166722" y="3243379"/>
            <a:ext cx="605358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Porque…  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«O mais importante neste Natal não é que ceemos juntos nesse dia.- O importante é que, no futuro, possamos cear juntos qualquer dia!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0175855C-29C4-4F38-A46A-34EBFEC1C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868" y="819511"/>
            <a:ext cx="3048000" cy="4413400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7" name="Picture 16">
            <a:extLst>
              <a:ext uri="{FF2B5EF4-FFF2-40B4-BE49-F238E27FC236}">
                <a16:creationId xmlns:a16="http://schemas.microsoft.com/office/drawing/2014/main" id="{C5FA75DC-5BC7-444E-A94E-FF73DF39F1F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032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1ED3B2E-0C62-4787-A257-1D3F85AC05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600075"/>
            <a:ext cx="10982325" cy="563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9248079-F8AD-4773-AB46-DBCC0C41D814}"/>
              </a:ext>
            </a:extLst>
          </p:cNvPr>
          <p:cNvSpPr txBox="1"/>
          <p:nvPr/>
        </p:nvSpPr>
        <p:spPr>
          <a:xfrm>
            <a:off x="2581453" y="619125"/>
            <a:ext cx="486314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mais importante neste Natal não é escutarmos as histórias dos avós.- O importante é que eles no-las possam repetir muitas vezes!</a:t>
            </a:r>
          </a:p>
        </p:txBody>
      </p:sp>
      <p:pic>
        <p:nvPicPr>
          <p:cNvPr id="5" name="Picture 16">
            <a:extLst>
              <a:ext uri="{FF2B5EF4-FFF2-40B4-BE49-F238E27FC236}">
                <a16:creationId xmlns:a16="http://schemas.microsoft.com/office/drawing/2014/main" id="{66EEF2CA-4E6D-4911-8634-AF95BEAC97A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680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D49FBB-8C4F-4080-996C-6EDE4F92B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78301" y="609601"/>
            <a:ext cx="10179170" cy="5662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270AAD5-6F5C-494A-9E1F-D86CF96813EE}"/>
              </a:ext>
            </a:extLst>
          </p:cNvPr>
          <p:cNvSpPr txBox="1"/>
          <p:nvPr/>
        </p:nvSpPr>
        <p:spPr>
          <a:xfrm>
            <a:off x="934529" y="3847229"/>
            <a:ext cx="661430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mais importante neste Natal não são os planos que não podemos agora realizar.- O importante é que possamos vir a concretizar os planos que fizemos.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77A6A81F-EA8B-4706-AC78-1D58423A6D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501" y="1257300"/>
            <a:ext cx="3390900" cy="4667250"/>
          </a:xfrm>
          <a:prstGeom prst="rect">
            <a:avLst/>
          </a:prstGeom>
        </p:spPr>
      </p:pic>
      <p:pic>
        <p:nvPicPr>
          <p:cNvPr id="7" name="Picture 16">
            <a:extLst>
              <a:ext uri="{FF2B5EF4-FFF2-40B4-BE49-F238E27FC236}">
                <a16:creationId xmlns:a16="http://schemas.microsoft.com/office/drawing/2014/main" id="{BF5DA887-DFAB-422B-9EC7-D8C487A76CD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692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6000">
        <p15:prstTrans prst="pageCurlDoubl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19FF622-C2B8-4EC2-B2B7-2C5BF64CC7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130059" y="695325"/>
            <a:ext cx="10023895" cy="525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A97D2E2-6B59-4317-B32A-60F46A99BC91}"/>
              </a:ext>
            </a:extLst>
          </p:cNvPr>
          <p:cNvSpPr txBox="1"/>
          <p:nvPr/>
        </p:nvSpPr>
        <p:spPr>
          <a:xfrm>
            <a:off x="1416889" y="1982807"/>
            <a:ext cx="407813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mais importante neste Natal não é que não tenhamos tudo o queremos.-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O importante é que aprendamos a gostar de tudo o que temos! »</a:t>
            </a:r>
          </a:p>
        </p:txBody>
      </p:sp>
      <p:pic>
        <p:nvPicPr>
          <p:cNvPr id="5" name="Picture 16">
            <a:extLst>
              <a:ext uri="{FF2B5EF4-FFF2-40B4-BE49-F238E27FC236}">
                <a16:creationId xmlns:a16="http://schemas.microsoft.com/office/drawing/2014/main" id="{C398D7C6-CE07-408B-9316-7A90BA2B8D3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847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6000">
        <p15:prstTrans prst="pageCurlDoubl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35E6C68-191D-4DDA-9FFE-6354FFCD9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175" y="609600"/>
            <a:ext cx="10953750" cy="561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68CE6E1-8FF4-4A3B-94AC-81A381C928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Picture 16">
            <a:extLst>
              <a:ext uri="{FF2B5EF4-FFF2-40B4-BE49-F238E27FC236}">
                <a16:creationId xmlns:a16="http://schemas.microsoft.com/office/drawing/2014/main" id="{807F920E-B14F-4C0A-8F3F-553702297B7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557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7000">
        <p15:prstTrans prst="pageCurlDouble"/>
      </p:transition>
    </mc:Choice>
    <mc:Fallback xmlns="">
      <p:transition spd="slow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4C71B74-52DF-4C65-A4DF-1B84AD0DCB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4" y="628650"/>
            <a:ext cx="10768681" cy="56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2">
            <a:extLst>
              <a:ext uri="{FF2B5EF4-FFF2-40B4-BE49-F238E27FC236}">
                <a16:creationId xmlns:a16="http://schemas.microsoft.com/office/drawing/2014/main" id="{ADC39AF2-02F2-4768-9B1C-9270A4FFDC5F}"/>
              </a:ext>
            </a:extLst>
          </p:cNvPr>
          <p:cNvSpPr txBox="1"/>
          <p:nvPr/>
        </p:nvSpPr>
        <p:spPr>
          <a:xfrm>
            <a:off x="4335071" y="144335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Texto:Eugénio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de Sá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Celine Dion - O Holy night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54A74FF2-F262-4548-9877-0A35629255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27279" y="628650"/>
            <a:ext cx="1913197" cy="24412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369688F-4C2D-4FFB-A974-84F1D50F8F6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73" y="2084806"/>
            <a:ext cx="2256706" cy="3227538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D993188-B9D5-430B-AA73-6F34DF9D9B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8168" y="1515417"/>
            <a:ext cx="1919956" cy="3884315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10" name="Picture 16">
            <a:extLst>
              <a:ext uri="{FF2B5EF4-FFF2-40B4-BE49-F238E27FC236}">
                <a16:creationId xmlns:a16="http://schemas.microsoft.com/office/drawing/2014/main" id="{71F60B94-B130-4AD6-AFFE-10EB61A1528D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889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8000">
        <p15:prstTrans prst="pageCurlDouble"/>
      </p:transition>
    </mc:Choice>
    <mc:Fallback>
      <p:transition spd="slow" advTm="4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8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</TotalTime>
  <Words>280</Words>
  <Application>Microsoft Office PowerPoint</Application>
  <PresentationFormat>Ecrã Panorâmico</PresentationFormat>
  <Paragraphs>26</Paragraphs>
  <Slides>14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14</vt:i4>
      </vt:variant>
    </vt:vector>
  </HeadingPairs>
  <TitlesOfParts>
    <vt:vector size="19" baseType="lpstr"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16</cp:revision>
  <dcterms:created xsi:type="dcterms:W3CDTF">2020-12-04T19:15:25Z</dcterms:created>
  <dcterms:modified xsi:type="dcterms:W3CDTF">2020-12-18T20:58:04Z</dcterms:modified>
</cp:coreProperties>
</file>