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1" r:id="rId16"/>
    <p:sldId id="272" r:id="rId17"/>
    <p:sldId id="273" r:id="rId18"/>
    <p:sldId id="269" r:id="rId19"/>
    <p:sldId id="275" r:id="rId20"/>
    <p:sldId id="270" r:id="rId21"/>
    <p:sldId id="27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/FW5UhQDUkg0YQesTI45w==" hashData="kufEgsnTwD8hseNU+CkkH2FaH1wE4AscIMMXrVxyMUH4yNxBrBvT71oyGv0vyWtR81Rgwl9YqSLc2rFL35p5Y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27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5553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22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838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63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933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180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370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488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405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415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54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82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62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692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577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46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DEC0BA-D5F7-4676-99BB-7ACB7062AD64}" type="datetimeFigureOut">
              <a:rPr lang="pt-PT" smtClean="0"/>
              <a:t>20-02-2019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0CAD5D7-EF98-4257-AA3B-C4CAA6D0D06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96526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:strips dir="ru"/>
      </p:transition>
    </mc:Choice>
    <mc:Fallback xmlns="">
      <p:transition spd="slow" advTm="15000">
        <p:strips dir="ru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4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CD081949-F887-4B52-8B55-C54B1F507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F302126-FCAE-47E9-9FFD-708819648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636C15BD-6F56-4735-B878-E4488FA8B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6EDA5051-6AAF-48E4-89D7-203CF2B971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39728" y="428147"/>
            <a:ext cx="2032817" cy="93830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8576104-FE9F-4B8B-94E7-429E61CE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050" y="0"/>
            <a:ext cx="3009900" cy="2867025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192AE9E-3CEB-4FBE-BA8C-28F978A0CB62}"/>
              </a:ext>
            </a:extLst>
          </p:cNvPr>
          <p:cNvSpPr/>
          <p:nvPr/>
        </p:nvSpPr>
        <p:spPr>
          <a:xfrm>
            <a:off x="605857" y="2973070"/>
            <a:ext cx="6053260" cy="144655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Meus olhos são de águia</a:t>
            </a:r>
          </a:p>
          <a:p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 meu espírito é de fênix!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2060D23-FACF-44C7-8C21-C0864D934C98}"/>
              </a:ext>
            </a:extLst>
          </p:cNvPr>
          <p:cNvSpPr/>
          <p:nvPr/>
        </p:nvSpPr>
        <p:spPr>
          <a:xfrm>
            <a:off x="3382648" y="5082625"/>
            <a:ext cx="6287385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</a:t>
            </a:r>
            <a:r>
              <a:rPr lang="pt-PT" sz="5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Wandy</a:t>
            </a:r>
            <a:r>
              <a:rPr lang="pt-PT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81036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  <p:sndAc>
          <p:stSnd loop="1">
            <p:snd r:embed="rId2" name="MARIZA -Quem Me Dera.wav"/>
          </p:stSnd>
        </p:sndAc>
      </p:transition>
    </mc:Choice>
    <mc:Fallback>
      <p:transition spd="slow" advTm="10000">
        <p:strips dir="ru"/>
        <p:sndAc>
          <p:stSnd loop="1">
            <p:snd r:embed="rId2" name="MARIZA -Quem Me D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56A4844-7551-4F44-82A9-156D8E23D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951" y="-14701"/>
            <a:ext cx="8949715" cy="5034215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E43310-B3EE-429C-922D-6177DA6FD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B6038AA-6404-4CF3-889A-90B4BF326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B741969-FE94-4166-BF10-10DC8DBAC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7AC3D31-D64A-467E-A8A0-818640C34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4D35FA3-CA0F-48BE-AD00-34B8E3C271EC}"/>
              </a:ext>
            </a:extLst>
          </p:cNvPr>
          <p:cNvSpPr/>
          <p:nvPr/>
        </p:nvSpPr>
        <p:spPr>
          <a:xfrm>
            <a:off x="2218660" y="4748797"/>
            <a:ext cx="80523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não sou feita de pedras, meu coração não é de papel, mas meus olhos são de águia e meu espírito é de fênix.</a:t>
            </a:r>
          </a:p>
        </p:txBody>
      </p:sp>
    </p:spTree>
    <p:extLst>
      <p:ext uri="{BB962C8B-B14F-4D97-AF65-F5344CB8AC3E}">
        <p14:creationId xmlns:p14="http://schemas.microsoft.com/office/powerpoint/2010/main" val="109310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7AD7B8-03CB-4C9F-92FA-11EECF828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45" y="-65792"/>
            <a:ext cx="9734697" cy="5475767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2BC0A2-85F0-4AF2-BA1F-D3152B54D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42C56C2-EF5A-4D47-8EEE-1F7BD0325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A785D14-696F-4E03-B746-2BBB0B080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3FC7A3E-B4C0-4E09-97A6-848AFBB911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49FADC7-C2B9-46E0-8F8F-DF7523925C38}"/>
              </a:ext>
            </a:extLst>
          </p:cNvPr>
          <p:cNvSpPr/>
          <p:nvPr/>
        </p:nvSpPr>
        <p:spPr>
          <a:xfrm>
            <a:off x="2645539" y="5030101"/>
            <a:ext cx="70936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Já renasci das cinzas, 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já toquei o fundo do poço com os pés.</a:t>
            </a:r>
          </a:p>
        </p:txBody>
      </p:sp>
    </p:spTree>
    <p:extLst>
      <p:ext uri="{BB962C8B-B14F-4D97-AF65-F5344CB8AC3E}">
        <p14:creationId xmlns:p14="http://schemas.microsoft.com/office/powerpoint/2010/main" val="1848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9C44210-6BDD-4CDC-8BC7-A02FB1E54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906" y="28590"/>
            <a:ext cx="9640187" cy="5170731"/>
          </a:xfrm>
          <a:prstGeom prst="rect">
            <a:avLst/>
          </a:prstGeom>
          <a:effectLst>
            <a:softEdge rad="5207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8CCE4A9-3D30-4B59-94DD-D763F5B52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854105" y="4572884"/>
            <a:ext cx="3670042" cy="169401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7FEBB3B-53E1-4482-8E4C-6C83ED6B0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03E284A-ED80-4E8F-A0E7-E22232C63E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0BCF830-4A38-46BC-8A43-F85D622AC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07EE18F-95E9-405F-9965-148D3B480536}"/>
              </a:ext>
            </a:extLst>
          </p:cNvPr>
          <p:cNvSpPr/>
          <p:nvPr/>
        </p:nvSpPr>
        <p:spPr>
          <a:xfrm>
            <a:off x="1901291" y="4867234"/>
            <a:ext cx="8225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Já recolhi meus cacos, mas também me permiti despedaçar, porque existiam partes de mim que eu precisava deixar cair.</a:t>
            </a:r>
          </a:p>
        </p:txBody>
      </p:sp>
    </p:spTree>
    <p:extLst>
      <p:ext uri="{BB962C8B-B14F-4D97-AF65-F5344CB8AC3E}">
        <p14:creationId xmlns:p14="http://schemas.microsoft.com/office/powerpoint/2010/main" val="415836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BA6FEF6-B451-4F80-9FD5-3776D0105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70" y="352883"/>
            <a:ext cx="9856382" cy="50929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2978911-B74C-4AC0-AB30-98E43FDB0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57A5564-0010-4827-AD20-FE64307B72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E465198-800B-4146-A674-47B026150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378B8E5-BDCF-4DF5-B87E-1B8CA7CB2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6674D40-2973-4B3A-8FF6-C4B840D4D7F5}"/>
              </a:ext>
            </a:extLst>
          </p:cNvPr>
          <p:cNvSpPr/>
          <p:nvPr/>
        </p:nvSpPr>
        <p:spPr>
          <a:xfrm>
            <a:off x="2374771" y="5030101"/>
            <a:ext cx="69693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tanto andar na escuridão eu aprendi a valorizar tudo que brilha.</a:t>
            </a:r>
          </a:p>
        </p:txBody>
      </p:sp>
    </p:spTree>
    <p:extLst>
      <p:ext uri="{BB962C8B-B14F-4D97-AF65-F5344CB8AC3E}">
        <p14:creationId xmlns:p14="http://schemas.microsoft.com/office/powerpoint/2010/main" val="65854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13973FF-2335-4DCA-8D34-223752857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59" y="0"/>
            <a:ext cx="10037135" cy="5146158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6D8F30E-3A20-4EDE-BA3F-8F0CFF571FF8}"/>
              </a:ext>
            </a:extLst>
          </p:cNvPr>
          <p:cNvSpPr/>
          <p:nvPr/>
        </p:nvSpPr>
        <p:spPr>
          <a:xfrm>
            <a:off x="2348022" y="4657107"/>
            <a:ext cx="78078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Ninguém gosta de falar de dor, ninguém gosta de mostrar suas fraquezas, ninguém gosta de se sentir vulnerável.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74A8F0A-B710-46F2-80F0-183FD58B9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4FCFBBB-9C6D-45F7-B575-9BC265D93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41612E8-537E-402E-8450-9B305BA5A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627D789-0232-4257-808B-56362F38D7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6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322078C-C7A3-44B2-9FEF-3EE52499E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45" y="0"/>
            <a:ext cx="9852837" cy="4946137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607656A-2509-446E-B01C-B6FBD5CCD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AD8F94C-4D52-4AD6-A50B-61AFF862D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85317C6-F13D-4101-8727-BA13C4EAC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DCF2613-6350-42FA-9A5C-C859E5DFB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20ADFF9-0A47-4A2E-B873-799B8F37D0D2}"/>
              </a:ext>
            </a:extLst>
          </p:cNvPr>
          <p:cNvSpPr/>
          <p:nvPr/>
        </p:nvSpPr>
        <p:spPr>
          <a:xfrm>
            <a:off x="2085753" y="4541416"/>
            <a:ext cx="80204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também não gostava, mas há algum tempo aprendi que sem meus fracassos, não poderia comemorar minhas vitórias,</a:t>
            </a:r>
          </a:p>
        </p:txBody>
      </p:sp>
    </p:spTree>
    <p:extLst>
      <p:ext uri="{BB962C8B-B14F-4D97-AF65-F5344CB8AC3E}">
        <p14:creationId xmlns:p14="http://schemas.microsoft.com/office/powerpoint/2010/main" val="210523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9B0A49-5262-4386-84CE-074807DCE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481" y="-91781"/>
            <a:ext cx="9809126" cy="5273749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484139E-DFDE-4669-8FE9-C5AD5F04E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1EFB3AC-5ACC-4861-B212-F3D7B4278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F75B510-6449-4161-820B-4535EEC92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F27B501-27A5-442B-B6D1-33DF85A19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08262BD-B545-44BF-B956-FB1112082052}"/>
              </a:ext>
            </a:extLst>
          </p:cNvPr>
          <p:cNvSpPr/>
          <p:nvPr/>
        </p:nvSpPr>
        <p:spPr>
          <a:xfrm>
            <a:off x="2837044" y="472198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 as pessoas não soubessem que as vezes sou fraca, ninguém admiraria a minha coragem.</a:t>
            </a:r>
          </a:p>
        </p:txBody>
      </p:sp>
    </p:spTree>
    <p:extLst>
      <p:ext uri="{BB962C8B-B14F-4D97-AF65-F5344CB8AC3E}">
        <p14:creationId xmlns:p14="http://schemas.microsoft.com/office/powerpoint/2010/main" val="361189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4D97C78-CF8E-4D0F-B21F-8348B6E70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48" y="0"/>
            <a:ext cx="10026503" cy="4946137"/>
          </a:xfrm>
          <a:prstGeom prst="rect">
            <a:avLst/>
          </a:prstGeom>
          <a:effectLst>
            <a:softEdge rad="2921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9F666F9-0BBB-4885-9970-9CEC3A4C6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A923251-9F64-4BDD-84BE-A26F293D7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CA6C84D-7557-49A2-B25B-7D923EA5A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DDF739E-1848-4392-BA6C-7696DFE16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21F6904-7AC2-4D92-BD0A-43E44EF6D5DE}"/>
              </a:ext>
            </a:extLst>
          </p:cNvPr>
          <p:cNvSpPr/>
          <p:nvPr/>
        </p:nvSpPr>
        <p:spPr>
          <a:xfrm>
            <a:off x="2668069" y="4792912"/>
            <a:ext cx="65880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É importante abraçar as imperfeições, as frustrações, os planos que não deram certo, </a:t>
            </a:r>
          </a:p>
        </p:txBody>
      </p:sp>
    </p:spTree>
    <p:extLst>
      <p:ext uri="{BB962C8B-B14F-4D97-AF65-F5344CB8AC3E}">
        <p14:creationId xmlns:p14="http://schemas.microsoft.com/office/powerpoint/2010/main" val="68817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A8275F7-457E-4FA5-9C65-97160EFCE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56" y="180753"/>
            <a:ext cx="9880010" cy="4997303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782A79F-DBE3-4944-8ABC-B15A918B55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E9DEAA-AE61-4AE3-A745-F84CEE836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EE5BCAD-EA2E-4CF5-8C8E-5BA5D40B07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CE9191D-DAEE-430F-97F5-A46BA963D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6958C468-3F96-46D8-A470-2AC8C1159EAB}"/>
              </a:ext>
            </a:extLst>
          </p:cNvPr>
          <p:cNvSpPr/>
          <p:nvPr/>
        </p:nvSpPr>
        <p:spPr>
          <a:xfrm>
            <a:off x="2668071" y="4431592"/>
            <a:ext cx="6424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porque tudo, absolutamente tudo que você já viveu e já passou, são peças fundamentais no quebra cabeça da sua vida.</a:t>
            </a:r>
          </a:p>
        </p:txBody>
      </p:sp>
    </p:spTree>
    <p:extLst>
      <p:ext uri="{BB962C8B-B14F-4D97-AF65-F5344CB8AC3E}">
        <p14:creationId xmlns:p14="http://schemas.microsoft.com/office/powerpoint/2010/main" val="275492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1158B2-AF90-4A94-837B-B5CAFFB1D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948" y="271462"/>
            <a:ext cx="9714613" cy="5024599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AE6E48A-2744-44DD-8468-14B26788C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35D3A35-B408-4C41-8D65-187C3B74C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5946A2A-4C01-49BD-AF96-AED0ACE2AE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A655505-2C8B-42D1-AB0A-7B9C671D31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0E1AD84-1F4C-49B4-8F9F-0C7DAEE61013}"/>
              </a:ext>
            </a:extLst>
          </p:cNvPr>
          <p:cNvSpPr/>
          <p:nvPr/>
        </p:nvSpPr>
        <p:spPr>
          <a:xfrm>
            <a:off x="2564831" y="5084625"/>
            <a:ext cx="70623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Aprender com os erros e não voltar a repeti-los, isso é sabedoria.</a:t>
            </a:r>
          </a:p>
        </p:txBody>
      </p:sp>
    </p:spTree>
    <p:extLst>
      <p:ext uri="{BB962C8B-B14F-4D97-AF65-F5344CB8AC3E}">
        <p14:creationId xmlns:p14="http://schemas.microsoft.com/office/powerpoint/2010/main" val="309885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C630163-3471-4D50-8FAA-50425E349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44" y="103920"/>
            <a:ext cx="10135190" cy="4926181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3287B58-F9AE-4E9D-98D1-53EC47D025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B921646-6751-4ED3-8F53-48D87F4B1E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16E3205-DD8F-4323-8237-51F9AE4E1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EEECB29-7A09-4018-BD8D-EEC135E14D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3C3FE8D-52B2-4E67-97FB-B2D37851EDA5}"/>
              </a:ext>
            </a:extLst>
          </p:cNvPr>
          <p:cNvSpPr/>
          <p:nvPr/>
        </p:nvSpPr>
        <p:spPr>
          <a:xfrm>
            <a:off x="2140855" y="4681679"/>
            <a:ext cx="75951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Amar a todos, inclusive os que não te querem bem, é maturidade, fazer o bem sem olhar a quem é elevar o espírito.</a:t>
            </a:r>
          </a:p>
        </p:txBody>
      </p:sp>
    </p:spTree>
    <p:extLst>
      <p:ext uri="{BB962C8B-B14F-4D97-AF65-F5344CB8AC3E}">
        <p14:creationId xmlns:p14="http://schemas.microsoft.com/office/powerpoint/2010/main" val="336710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CBF6DE4-11FF-42FF-B306-70AF9AC37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14" y="66901"/>
            <a:ext cx="9813852" cy="5291027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0A64968-3FA2-42AE-88EB-F70FC497A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E7778C0-4354-4C9B-A26E-5125ACEFF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BAB9AC7-F155-44B2-8E8D-9AB4BFA97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AF799EE-5F9E-4919-AB88-644E873CD0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83223BD-2285-4E21-93FA-A402C6F61F50}"/>
              </a:ext>
            </a:extLst>
          </p:cNvPr>
          <p:cNvSpPr/>
          <p:nvPr/>
        </p:nvSpPr>
        <p:spPr>
          <a:xfrm>
            <a:off x="3677571" y="5173347"/>
            <a:ext cx="49071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Perdoar é nobre, 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pedir perdão é libertador.</a:t>
            </a:r>
          </a:p>
        </p:txBody>
      </p:sp>
    </p:spTree>
    <p:extLst>
      <p:ext uri="{BB962C8B-B14F-4D97-AF65-F5344CB8AC3E}">
        <p14:creationId xmlns:p14="http://schemas.microsoft.com/office/powerpoint/2010/main" val="349732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trips dir="ru"/>
      </p:transition>
    </mc:Choice>
    <mc:Fallback xmlns=""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B550B10-97E0-4D5F-BA81-6CB448F5A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38" y="0"/>
            <a:ext cx="9772503" cy="4946137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1908478-0BA2-487B-9FE8-72C0FFFE0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E17B181-666C-4D9A-A245-A185749838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F17ED6-647F-4FF6-908F-395BF3D6B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AD9C149-766B-4826-82E8-7D363A20D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244B87A-24A6-4D43-9BEB-CD72D75D842B}"/>
              </a:ext>
            </a:extLst>
          </p:cNvPr>
          <p:cNvSpPr/>
          <p:nvPr/>
        </p:nvSpPr>
        <p:spPr>
          <a:xfrm>
            <a:off x="2374771" y="4238914"/>
            <a:ext cx="68016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Viver é a mais linda arte, e nós somos incrivelmente privilegiados por estar aqui e poder apreciar as maravilhas da vida.</a:t>
            </a:r>
          </a:p>
        </p:txBody>
      </p:sp>
    </p:spTree>
    <p:extLst>
      <p:ext uri="{BB962C8B-B14F-4D97-AF65-F5344CB8AC3E}">
        <p14:creationId xmlns:p14="http://schemas.microsoft.com/office/powerpoint/2010/main" val="124156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EB9D7B-0507-4C65-8577-837CEA314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72" y="0"/>
            <a:ext cx="10015870" cy="5156791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66CD3F7-A3A0-4050-888F-A82C04AA7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6A2D14A-EEA5-469C-AE8B-6111CF7E1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3886CA8-CF51-4452-975D-BB0143CA3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63ABD9A-72D7-491B-8C96-C651DBD33E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61E9AF0-365A-41C9-8672-F0491C301D0B}"/>
              </a:ext>
            </a:extLst>
          </p:cNvPr>
          <p:cNvSpPr/>
          <p:nvPr/>
        </p:nvSpPr>
        <p:spPr>
          <a:xfrm>
            <a:off x="1923957" y="4809653"/>
            <a:ext cx="80630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Estar vivo é, de fato a maior de todas as dádivas, por isso viva, porque a maioria das pessoas infelizmente só existe. </a:t>
            </a:r>
          </a:p>
        </p:txBody>
      </p:sp>
    </p:spTree>
    <p:extLst>
      <p:ext uri="{BB962C8B-B14F-4D97-AF65-F5344CB8AC3E}">
        <p14:creationId xmlns:p14="http://schemas.microsoft.com/office/powerpoint/2010/main" val="368511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F3A19AD-F795-4F7F-8FB3-DF6B4C1D7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070" y="34571"/>
            <a:ext cx="9893596" cy="5416624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98FC1AA-503E-4001-8A41-44C9C0D95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C81143E-ED9E-44CA-BD71-3C31347E5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F2E8CA1-3DAB-4CB1-9573-B82B3F55C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B94F663-ACD9-42EA-AC5D-2F09D1690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49E06CB-DBBF-429F-A524-3E7463A447EE}"/>
              </a:ext>
            </a:extLst>
          </p:cNvPr>
          <p:cNvSpPr/>
          <p:nvPr/>
        </p:nvSpPr>
        <p:spPr>
          <a:xfrm>
            <a:off x="2674580" y="5081422"/>
            <a:ext cx="52277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uns outros tantos </a:t>
            </a:r>
          </a:p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aí somente sobrevivem.</a:t>
            </a:r>
          </a:p>
        </p:txBody>
      </p:sp>
    </p:spTree>
    <p:extLst>
      <p:ext uri="{BB962C8B-B14F-4D97-AF65-F5344CB8AC3E}">
        <p14:creationId xmlns:p14="http://schemas.microsoft.com/office/powerpoint/2010/main" val="72040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E110A50-A326-481C-A506-FAFA6379E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061" y="0"/>
            <a:ext cx="9994604" cy="4810125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93134BE-6682-40CF-A810-20C6263BE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F1CB57D-297F-40AE-A17D-69D2F1AC8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3AD8D5-5B0A-4149-9393-D94551182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DD8DD46-7E5E-4586-9D08-D568A7EF0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6172206-18E0-4D3D-823C-B0D6814DD754}"/>
              </a:ext>
            </a:extLst>
          </p:cNvPr>
          <p:cNvSpPr/>
          <p:nvPr/>
        </p:nvSpPr>
        <p:spPr>
          <a:xfrm>
            <a:off x="2361125" y="4927392"/>
            <a:ext cx="7280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Molde sua vida no formato que quiser, seja criativo, seja audacioso, </a:t>
            </a:r>
          </a:p>
        </p:txBody>
      </p:sp>
    </p:spTree>
    <p:extLst>
      <p:ext uri="{BB962C8B-B14F-4D97-AF65-F5344CB8AC3E}">
        <p14:creationId xmlns:p14="http://schemas.microsoft.com/office/powerpoint/2010/main" val="176534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B8C2CC7-A8C1-4973-A784-C4A2051BC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79" y="0"/>
            <a:ext cx="9941442" cy="514615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06DF27A-1D30-43D0-9AAC-8500CBE9F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5ACCB4F-CF70-4860-BA34-FB7160336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2AA7088-34D7-49B4-B6BE-0A8EE891BD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D3F6619-A9C5-42AB-BCF8-9DF99FD569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B0E1274-F706-4BF1-80CC-9E8C5A2786CC}"/>
              </a:ext>
            </a:extLst>
          </p:cNvPr>
          <p:cNvSpPr/>
          <p:nvPr/>
        </p:nvSpPr>
        <p:spPr>
          <a:xfrm>
            <a:off x="2236548" y="5030101"/>
            <a:ext cx="73017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tenho medo de se arriscar, não tenha medo do desconhecido.</a:t>
            </a:r>
          </a:p>
        </p:txBody>
      </p:sp>
    </p:spTree>
    <p:extLst>
      <p:ext uri="{BB962C8B-B14F-4D97-AF65-F5344CB8AC3E}">
        <p14:creationId xmlns:p14="http://schemas.microsoft.com/office/powerpoint/2010/main" val="414644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07A6DF-E6F8-4FF7-8202-9E7CBC13D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59" y="180753"/>
            <a:ext cx="9810307" cy="5178056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3D80F5F-9C52-49CC-B9B4-5A7564F5C0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187EBA0-058F-4F67-B5D2-8E75F7B91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3E5FE86-2C22-4BB3-8B7F-2AF66D410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D72AA7E-0E1D-43B8-910E-5CEE0332C6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5A03581-4B7B-4D4A-8A06-8DEB2943F19A}"/>
              </a:ext>
            </a:extLst>
          </p:cNvPr>
          <p:cNvSpPr/>
          <p:nvPr/>
        </p:nvSpPr>
        <p:spPr>
          <a:xfrm>
            <a:off x="1969137" y="4851030"/>
            <a:ext cx="82487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sua única missão nesse mundo é ser feliz e fazer aqueles ao seu redor feliz também.</a:t>
            </a:r>
          </a:p>
        </p:txBody>
      </p:sp>
    </p:spTree>
    <p:extLst>
      <p:ext uri="{BB962C8B-B14F-4D97-AF65-F5344CB8AC3E}">
        <p14:creationId xmlns:p14="http://schemas.microsoft.com/office/powerpoint/2010/main" val="130413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C947045-A70F-49B1-8C36-508E3C6F8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73" y="0"/>
            <a:ext cx="9789043" cy="5294658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602DC88-04F6-4F4E-AFB0-A4E328653A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B3CF881-3FFE-414C-BE81-B8DE0783FE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D90BC52-B357-4E6F-8951-8B4886A83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81B41A5-D1F1-4FE6-B216-45666684C8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1931FAF-5628-4A23-8DF1-0C902933AAB2}"/>
              </a:ext>
            </a:extLst>
          </p:cNvPr>
          <p:cNvSpPr/>
          <p:nvPr/>
        </p:nvSpPr>
        <p:spPr>
          <a:xfrm>
            <a:off x="2248110" y="5141712"/>
            <a:ext cx="74569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Então levanta essa cabeça, sorria para a vida que ela sorri de volta para você.</a:t>
            </a:r>
          </a:p>
        </p:txBody>
      </p:sp>
    </p:spTree>
    <p:extLst>
      <p:ext uri="{BB962C8B-B14F-4D97-AF65-F5344CB8AC3E}">
        <p14:creationId xmlns:p14="http://schemas.microsoft.com/office/powerpoint/2010/main" val="132732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B62879F-6CF9-425D-A7F8-D36D2D60A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314" y="765544"/>
            <a:ext cx="10050131" cy="5380075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89817C3-269F-41E9-8ABE-F3806F144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8634069" y="4554925"/>
            <a:ext cx="3883502" cy="179254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CD873AC-909D-4975-9A48-B57BDECD8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74465">
            <a:off x="-176308" y="686223"/>
            <a:ext cx="3963812" cy="182960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18868C0-1DD8-4136-8E5D-224FBB201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-280136" y="5232451"/>
            <a:ext cx="2575562" cy="118882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E9AF94E-CFCC-4CCC-9A9F-587D3E4F7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691">
            <a:off x="9982258" y="428147"/>
            <a:ext cx="2032817" cy="938303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69497471-5714-430B-9461-E32674C76793}"/>
              </a:ext>
            </a:extLst>
          </p:cNvPr>
          <p:cNvSpPr txBox="1"/>
          <p:nvPr/>
        </p:nvSpPr>
        <p:spPr>
          <a:xfrm>
            <a:off x="2673879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</a:t>
            </a:r>
            <a:r>
              <a:rPr lang="pt-PT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Wandy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Luz</a:t>
            </a:r>
          </a:p>
          <a:p>
            <a:pPr algn="ctr"/>
            <a:r>
              <a:rPr lang="pt-PT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Música:Mariza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-Quem Me Dera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/>
              </a:rPr>
              <a:t>lopesolg@gmail.com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/>
              </a:rPr>
              <a:t>www.facebook.com/olga.lopes.16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/>
              </a:rPr>
              <a:t>www.youtube.com/c/olgalopes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7"/>
              </a:rPr>
              <a:t>www.sergrasan.com</a:t>
            </a:r>
            <a:endParaRPr lang="pt-PT" sz="2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3195162-DE27-47A2-9D90-34B98F8EF2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803" y="1911864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587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0">
        <p:strips dir="ru"/>
      </p:transition>
    </mc:Choice>
    <mc:Fallback>
      <p:transition spd="slow" advTm="6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404</TotalTime>
  <Words>410</Words>
  <Application>Microsoft Office PowerPoint</Application>
  <PresentationFormat>Ecrã Panorâmico</PresentationFormat>
  <Paragraphs>36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5" baseType="lpstr">
      <vt:lpstr>Andalus</vt:lpstr>
      <vt:lpstr>Arial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18</cp:revision>
  <dcterms:created xsi:type="dcterms:W3CDTF">2019-02-19T19:43:32Z</dcterms:created>
  <dcterms:modified xsi:type="dcterms:W3CDTF">2019-02-20T22:51:02Z</dcterms:modified>
</cp:coreProperties>
</file>