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8" r:id="rId2"/>
    <p:sldId id="277" r:id="rId3"/>
    <p:sldId id="257" r:id="rId4"/>
    <p:sldId id="261" r:id="rId5"/>
    <p:sldId id="258" r:id="rId6"/>
    <p:sldId id="259" r:id="rId7"/>
    <p:sldId id="260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72" r:id="rId17"/>
    <p:sldId id="273" r:id="rId18"/>
    <p:sldId id="279" r:id="rId19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d0HG0P1gE3ks7Xv2tavKA==" hashData="JeefzAVd7b6VGGxXypcxT97QvUgTkkwV0f7czrhci4s/lBKSFd0o9Kx2Dcqul8BgL8rZsztX3LfVMVMnISdAk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852" y="3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E4EBDD5-7B49-4663-83C6-47DA112E8092}" type="datetimeFigureOut">
              <a:rPr lang="pt-PT" smtClean="0"/>
              <a:t>18-03-2018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D613F06-E5E8-4726-9C22-06B2858FC8A7}" type="slidenum">
              <a:rPr lang="pt-PT" smtClean="0"/>
              <a:t>‹nº›</a:t>
            </a:fld>
            <a:endParaRPr lang="pt-PT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52537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EBDD5-7B49-4663-83C6-47DA112E8092}" type="datetimeFigureOut">
              <a:rPr lang="pt-PT" smtClean="0"/>
              <a:t>18-03-2018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13F06-E5E8-4726-9C22-06B2858FC8A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35281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2E4EBDD5-7B49-4663-83C6-47DA112E8092}" type="datetimeFigureOut">
              <a:rPr lang="pt-PT" smtClean="0"/>
              <a:t>18-03-2018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D613F06-E5E8-4726-9C22-06B2858FC8A7}" type="slidenum">
              <a:rPr lang="pt-PT" smtClean="0"/>
              <a:t>‹nº›</a:t>
            </a:fld>
            <a:endParaRPr lang="pt-PT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5183116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EBDD5-7B49-4663-83C6-47DA112E8092}" type="datetimeFigureOut">
              <a:rPr lang="pt-PT" smtClean="0"/>
              <a:t>18-03-2018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13F06-E5E8-4726-9C22-06B2858FC8A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17804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EBDD5-7B49-4663-83C6-47DA112E8092}" type="datetimeFigureOut">
              <a:rPr lang="pt-PT" smtClean="0"/>
              <a:t>18-03-2018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13F06-E5E8-4726-9C22-06B2858FC8A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75425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EBDD5-7B49-4663-83C6-47DA112E8092}" type="datetimeFigureOut">
              <a:rPr lang="pt-PT" smtClean="0"/>
              <a:t>18-03-2018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13F06-E5E8-4726-9C22-06B2858FC8A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48679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EBDD5-7B49-4663-83C6-47DA112E8092}" type="datetimeFigureOut">
              <a:rPr lang="pt-PT" smtClean="0"/>
              <a:t>18-03-2018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13F06-E5E8-4726-9C22-06B2858FC8A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500300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2E4EBDD5-7B49-4663-83C6-47DA112E8092}" type="datetimeFigureOut">
              <a:rPr lang="pt-PT" smtClean="0"/>
              <a:t>18-03-2018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CD613F06-E5E8-4726-9C22-06B2858FC8A7}" type="slidenum">
              <a:rPr lang="pt-PT" smtClean="0"/>
              <a:t>‹nº›</a:t>
            </a:fld>
            <a:endParaRPr lang="pt-PT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14140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2E4EBDD5-7B49-4663-83C6-47DA112E8092}" type="datetimeFigureOut">
              <a:rPr lang="pt-PT" smtClean="0"/>
              <a:t>18-03-2018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CD613F06-E5E8-4726-9C22-06B2858FC8A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56982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EBDD5-7B49-4663-83C6-47DA112E8092}" type="datetimeFigureOut">
              <a:rPr lang="pt-PT" smtClean="0"/>
              <a:t>18-03-2018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13F06-E5E8-4726-9C22-06B2858FC8A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84444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EBDD5-7B49-4663-83C6-47DA112E8092}" type="datetimeFigureOut">
              <a:rPr lang="pt-PT" smtClean="0"/>
              <a:t>18-03-2018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13F06-E5E8-4726-9C22-06B2858FC8A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45362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2E4EBDD5-7B49-4663-83C6-47DA112E8092}" type="datetimeFigureOut">
              <a:rPr lang="pt-PT" smtClean="0"/>
              <a:t>18-03-2018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CD613F06-E5E8-4726-9C22-06B2858FC8A7}" type="slidenum">
              <a:rPr lang="pt-PT" smtClean="0"/>
              <a:t>‹nº›</a:t>
            </a:fld>
            <a:endParaRPr lang="pt-PT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635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hyperlink" Target="http://www.facebook.com/olga.lopes.16" TargetMode="External"/><Relationship Id="rId7" Type="http://schemas.openxmlformats.org/officeDocument/2006/relationships/image" Target="../media/image3.gif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hyperlink" Target="http://www.sergrasan.com/" TargetMode="External"/><Relationship Id="rId10" Type="http://schemas.openxmlformats.org/officeDocument/2006/relationships/image" Target="../media/image8.gif"/><Relationship Id="rId4" Type="http://schemas.openxmlformats.org/officeDocument/2006/relationships/hyperlink" Target="http://www.youtube.com/c/olgalopes" TargetMode="External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6000" b="-6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96208" y="1279263"/>
            <a:ext cx="3630616" cy="8382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1994" y="3230566"/>
            <a:ext cx="841321" cy="362743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49692" y="1487311"/>
            <a:ext cx="3630616" cy="59266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768667" y="3291683"/>
            <a:ext cx="591363" cy="3627434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650" y="1698363"/>
            <a:ext cx="4057650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459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5000">
        <p:sndAc>
          <p:stSnd loop="1">
            <p:snd r:embed="rId2" name="Roger Williams &amp; Percy Faith - Till.wav"/>
          </p:stSnd>
        </p:sndAc>
      </p:transition>
    </mc:Choice>
    <mc:Fallback>
      <p:transition advTm="5000">
        <p:sndAc>
          <p:stSnd loop="1">
            <p:snd r:embed="rId2" name="Roger Williams &amp; Percy Faith - T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96208" y="1279263"/>
            <a:ext cx="3630616" cy="8382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1994" y="3230566"/>
            <a:ext cx="841321" cy="3627434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49692" y="1487311"/>
            <a:ext cx="3630616" cy="59266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68667" y="3291683"/>
            <a:ext cx="591363" cy="362743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686308" y="1299395"/>
            <a:ext cx="37911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5400" b="1" dirty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Ame-se mais</a:t>
            </a:r>
          </a:p>
        </p:txBody>
      </p:sp>
      <p:sp>
        <p:nvSpPr>
          <p:cNvPr id="8" name="Retângulo 7"/>
          <p:cNvSpPr/>
          <p:nvPr/>
        </p:nvSpPr>
        <p:spPr>
          <a:xfrm>
            <a:off x="7337749" y="3230566"/>
            <a:ext cx="341632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000" b="1" dirty="0" err="1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Leticia</a:t>
            </a:r>
            <a:r>
              <a:rPr lang="pt-PT" sz="4000" b="1" dirty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pt-PT" sz="4000" b="1" dirty="0" err="1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Thompson</a:t>
            </a:r>
            <a:endParaRPr lang="pt-PT" sz="4000" b="1" dirty="0">
              <a:ln w="0">
                <a:solidFill>
                  <a:sysClr val="windowText" lastClr="000000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2163" y="3950717"/>
            <a:ext cx="2067307" cy="2562296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979" y="2172594"/>
            <a:ext cx="2857500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581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ageCurlDoub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823" y="1291785"/>
            <a:ext cx="3567232" cy="47565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96208" y="1279263"/>
            <a:ext cx="3630616" cy="8382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1994" y="3230566"/>
            <a:ext cx="841321" cy="3627434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49692" y="1487311"/>
            <a:ext cx="3630616" cy="592666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68667" y="3291683"/>
            <a:ext cx="591363" cy="362743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619874" y="1743956"/>
            <a:ext cx="454641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Há pessoas que carregam tanto os outros nas costas que depois de um certo ponto começam a andar devagarinho, sentem-se fatigadas, sem ânimo às vezes para enfrentar o dia. 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334" y="5237793"/>
            <a:ext cx="2857500" cy="11620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6104" y="581906"/>
            <a:ext cx="2857500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311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7000">
        <p15:prstTrans prst="pageCurlDoubl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0601" y="1352730"/>
            <a:ext cx="3853392" cy="46003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49692" y="1487311"/>
            <a:ext cx="3630616" cy="592666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68667" y="3291683"/>
            <a:ext cx="591363" cy="362743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661313" y="2150229"/>
            <a:ext cx="413101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Elas evitam os espelhos, evitando a própria imagem, que já não amam ou mesmo nunca aprenderam a amar. 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96208" y="1279263"/>
            <a:ext cx="3630616" cy="8382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1994" y="3230566"/>
            <a:ext cx="841321" cy="3627434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0059" y="5313993"/>
            <a:ext cx="2857500" cy="116205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1829" y="658106"/>
            <a:ext cx="2857500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235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pageCurlDoub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24" y="1310838"/>
            <a:ext cx="3800475" cy="4537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96208" y="1279263"/>
            <a:ext cx="3630616" cy="8382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1994" y="3230566"/>
            <a:ext cx="841321" cy="36274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49692" y="1487311"/>
            <a:ext cx="3630616" cy="592666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68667" y="3291683"/>
            <a:ext cx="591363" cy="362743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537471" y="2236398"/>
            <a:ext cx="421098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Acontece até de sorrirem da porta para fora, para dar aos outros uma boa imagem, que é o que conta muito na sociedade, 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334" y="5237793"/>
            <a:ext cx="2857500" cy="11620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6104" y="581906"/>
            <a:ext cx="2857500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952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38251" y="1386583"/>
            <a:ext cx="3428668" cy="46852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96208" y="1279263"/>
            <a:ext cx="3630616" cy="8382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1994" y="3230566"/>
            <a:ext cx="841321" cy="36274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49692" y="1487311"/>
            <a:ext cx="3630616" cy="592666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68667" y="3291683"/>
            <a:ext cx="591363" cy="362743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631742" y="2205710"/>
            <a:ext cx="387088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mas quando fecham-se nos seus quartos já não podem evitar as lágrimas, porque até fazer de conta que se é feliz acaba por cansar.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334" y="5237793"/>
            <a:ext cx="2857500" cy="11620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6104" y="581906"/>
            <a:ext cx="2857500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149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176" y="1445243"/>
            <a:ext cx="3421074" cy="44983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96208" y="1279263"/>
            <a:ext cx="3630616" cy="8382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1994" y="3230566"/>
            <a:ext cx="841321" cy="362743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49692" y="1487311"/>
            <a:ext cx="3630616" cy="59266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68667" y="3291683"/>
            <a:ext cx="591363" cy="3627434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6739255" y="1845942"/>
            <a:ext cx="385053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É corajoso viver pelos outros, proporcionar-lhes felicidade, conforto, reconforto, calor. </a:t>
            </a:r>
            <a:endParaRPr lang="pt-PT" sz="3200" b="1" dirty="0" smtClean="0">
              <a:ln w="0">
                <a:solidFill>
                  <a:sysClr val="windowText" lastClr="000000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É </a:t>
            </a:r>
            <a:r>
              <a:rPr lang="pt-PT" sz="3200" b="1" dirty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nobre e faz parte dos caminhos e das curvas de cada um.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673" y="5362575"/>
            <a:ext cx="2857500" cy="11620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8443" y="706688"/>
            <a:ext cx="2857500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399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7000">
        <p15:prstTrans prst="pageCurlDoubl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105" y="1408605"/>
            <a:ext cx="3208070" cy="46397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49692" y="1487311"/>
            <a:ext cx="3630616" cy="59266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68667" y="3291683"/>
            <a:ext cx="591363" cy="362743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96208" y="1279263"/>
            <a:ext cx="3630616" cy="8382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1994" y="3230566"/>
            <a:ext cx="841321" cy="3627434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6672791" y="1783644"/>
            <a:ext cx="427692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Mas como oferecer aos outros uma força que já não possuímos? Como oferecer a alegria se ela nos parece apenas uma máscara que colocamos quando saímos de casa?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2505" y="5247318"/>
            <a:ext cx="2857500" cy="11620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275" y="591431"/>
            <a:ext cx="2857500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059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7000">
        <p15:prstTrans prst="pageCurlDoubl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85851" y="1429355"/>
            <a:ext cx="3542502" cy="45698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49692" y="1487311"/>
            <a:ext cx="3630616" cy="59266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68667" y="3291683"/>
            <a:ext cx="591363" cy="362743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96208" y="1279263"/>
            <a:ext cx="3630616" cy="8382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1994" y="3230566"/>
            <a:ext cx="841321" cy="3627434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6819257" y="1497734"/>
            <a:ext cx="389754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Não podemos cuidar dos outros e esquecer-nos de nós. A felicidade dos outros não está do outro lado da balança, de maneira que à medida </a:t>
            </a:r>
            <a:r>
              <a:rPr lang="pt-PT" sz="3200" b="1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a </a:t>
            </a:r>
            <a:r>
              <a:rPr lang="pt-PT" sz="3200" b="1" dirty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que a delas cresce, a nossa diminui. 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334" y="5347070"/>
            <a:ext cx="2857500" cy="11620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5629" y="501126"/>
            <a:ext cx="2857500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220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8000">
        <p15:prstTrans prst="pageCurlDoubl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67"/>
          <a:stretch/>
        </p:blipFill>
        <p:spPr>
          <a:xfrm>
            <a:off x="1190625" y="1409699"/>
            <a:ext cx="3578222" cy="46064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49692" y="1487311"/>
            <a:ext cx="3630616" cy="59266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68667" y="3291683"/>
            <a:ext cx="591363" cy="362743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96208" y="1279263"/>
            <a:ext cx="3630616" cy="8382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1994" y="3230566"/>
            <a:ext cx="841321" cy="3627434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6919203" y="2435668"/>
            <a:ext cx="367381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Por isso não podemos aceitar tudo, como mártires, numa atitude </a:t>
            </a:r>
            <a:r>
              <a:rPr lang="pt-PT" sz="3200" b="1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heroica </a:t>
            </a:r>
            <a:r>
              <a:rPr lang="pt-PT" sz="3200" b="1" dirty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onde seremos sempre os perdedores.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334" y="5237793"/>
            <a:ext cx="2857500" cy="11620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6104" y="581906"/>
            <a:ext cx="2857500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302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77"/>
          <a:stretch/>
        </p:blipFill>
        <p:spPr>
          <a:xfrm flipH="1">
            <a:off x="950592" y="1290727"/>
            <a:ext cx="3568561" cy="4768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49692" y="1487311"/>
            <a:ext cx="3630616" cy="59266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68667" y="3291683"/>
            <a:ext cx="591363" cy="362743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96208" y="1279263"/>
            <a:ext cx="3630616" cy="8382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1994" y="3230566"/>
            <a:ext cx="841321" cy="3627434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6478917" y="1905437"/>
            <a:ext cx="455903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Cada um de nós é uma estrela nesse imenso universo. Umas maiores que as outras, fazemos parte da mesma constelação, merecemos o mesmo cuidado e a mesma atenção. 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334" y="5237793"/>
            <a:ext cx="2857500" cy="11620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6104" y="581906"/>
            <a:ext cx="2857500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030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7000">
        <p15:prstTrans prst="pageCurlDoubl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67"/>
          <a:stretch/>
        </p:blipFill>
        <p:spPr>
          <a:xfrm flipH="1">
            <a:off x="1219200" y="1422404"/>
            <a:ext cx="3568493" cy="46450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49692" y="1487311"/>
            <a:ext cx="3630616" cy="59266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68667" y="3291683"/>
            <a:ext cx="591363" cy="362743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96208" y="1279263"/>
            <a:ext cx="3630616" cy="8382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1994" y="3230566"/>
            <a:ext cx="841321" cy="3627434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6540570" y="2482619"/>
            <a:ext cx="432556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E se uma estrela se perde, é sempre uma luz a mais que se apaga. Temos que aprender a brilhar.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334" y="5237793"/>
            <a:ext cx="2857500" cy="11620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6104" y="581906"/>
            <a:ext cx="2857500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85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370" y="1399118"/>
            <a:ext cx="3577416" cy="4534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49692" y="1487311"/>
            <a:ext cx="3630616" cy="59266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68667" y="3291683"/>
            <a:ext cx="591363" cy="36274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96208" y="1279263"/>
            <a:ext cx="3630616" cy="8382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1994" y="3230566"/>
            <a:ext cx="841321" cy="362743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817670" y="2321679"/>
            <a:ext cx="39364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Não há melhor presente que você possa oferecer aos outros que a paz que você carrega consigo.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334" y="5237793"/>
            <a:ext cx="2857500" cy="11620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6104" y="581906"/>
            <a:ext cx="2857500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028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65432" y="1345984"/>
            <a:ext cx="3272726" cy="45880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49692" y="1487311"/>
            <a:ext cx="3630616" cy="59266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68667" y="3291683"/>
            <a:ext cx="591363" cy="362743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96208" y="1279263"/>
            <a:ext cx="3630616" cy="8382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1994" y="3230566"/>
            <a:ext cx="841321" cy="3627434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6817283" y="2236398"/>
            <a:ext cx="395591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 Não há alegria maior para aqueles que te amam de ver sua felicidade, participar dela. Por isso, cuide-se!!!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334" y="5237793"/>
            <a:ext cx="2857500" cy="11620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6104" y="581906"/>
            <a:ext cx="2857500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1745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pageCurlDoub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833" y="1460346"/>
            <a:ext cx="3629417" cy="44973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49692" y="1487311"/>
            <a:ext cx="3630616" cy="59266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68667" y="3291683"/>
            <a:ext cx="591363" cy="362743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96208" y="1279263"/>
            <a:ext cx="3630616" cy="8382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1994" y="3230566"/>
            <a:ext cx="841321" cy="3627434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6689456" y="2459823"/>
            <a:ext cx="378081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Faça por você mesmo aquilo que faria pela pessoa mais querida ao seu coração. 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334" y="5237793"/>
            <a:ext cx="2857500" cy="11620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6104" y="581906"/>
            <a:ext cx="2857500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693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09676" y="1414830"/>
            <a:ext cx="3457574" cy="4584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49692" y="1487311"/>
            <a:ext cx="3630616" cy="59266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68667" y="3291683"/>
            <a:ext cx="591363" cy="362743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96208" y="1279263"/>
            <a:ext cx="3630616" cy="8382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1994" y="3230566"/>
            <a:ext cx="841321" cy="3627434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7016480" y="2014410"/>
            <a:ext cx="369801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Mesmo que você não seja perfeito, por que ninguém o é, você merece consideração, respeito, amor. 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334" y="5237793"/>
            <a:ext cx="2857500" cy="11620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6104" y="581906"/>
            <a:ext cx="2857500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111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41"/>
          <a:stretch/>
        </p:blipFill>
        <p:spPr>
          <a:xfrm>
            <a:off x="1287240" y="1364196"/>
            <a:ext cx="3456210" cy="4478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49692" y="1487311"/>
            <a:ext cx="3630616" cy="59266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68667" y="3291683"/>
            <a:ext cx="591363" cy="362743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96208" y="1279263"/>
            <a:ext cx="3630616" cy="8382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1994" y="3230566"/>
            <a:ext cx="841321" cy="3627434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6833157" y="1885402"/>
            <a:ext cx="357653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</a:rPr>
              <a:t>Você merece sim e a primeira pessoa que deve pensar nisso é você mesmo. Os outros te seguirão, tenha certeza disso!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334" y="5237793"/>
            <a:ext cx="2857500" cy="11620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6104" y="581906"/>
            <a:ext cx="2857500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472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363180" y="1153074"/>
            <a:ext cx="63942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 Autor </a:t>
            </a:r>
            <a:r>
              <a:rPr lang="pt-PT" sz="2400" b="1" dirty="0" err="1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Leticia</a:t>
            </a:r>
            <a:r>
              <a:rPr lang="pt-PT" sz="2400" b="1" dirty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400" b="1" dirty="0" err="1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Thompson</a:t>
            </a:r>
            <a:endParaRPr lang="pt-PT" sz="2400" b="1" dirty="0" smtClean="0">
              <a:ln w="0">
                <a:solidFill>
                  <a:sysClr val="windowText" lastClr="000000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2400" b="1" dirty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Roger Williams &amp; Percy </a:t>
            </a:r>
            <a:r>
              <a:rPr lang="en-US" sz="2400" b="1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Faith-Till</a:t>
            </a:r>
            <a:r>
              <a:rPr lang="pt-PT" sz="2400" b="1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endParaRPr lang="pt-PT" sz="2400" b="1" dirty="0" smtClean="0">
              <a:ln w="0">
                <a:solidFill>
                  <a:sysClr val="windowText" lastClr="000000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400" b="1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2400" b="1" dirty="0" smtClean="0">
              <a:ln w="0">
                <a:solidFill>
                  <a:sysClr val="windowText" lastClr="000000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0">
                <a:solidFill>
                  <a:sysClr val="windowText" lastClr="000000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www.facebook.com/olga.lopes.16</a:t>
            </a:r>
            <a:endParaRPr lang="pt-PT" sz="2400" b="1" dirty="0" smtClean="0">
              <a:ln w="0">
                <a:solidFill>
                  <a:sysClr val="windowText" lastClr="000000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0">
                <a:solidFill>
                  <a:sysClr val="windowText" lastClr="000000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www.youtube.com/c/olgalopes</a:t>
            </a:r>
            <a:endParaRPr lang="pt-PT" sz="2400" b="1" dirty="0" smtClean="0">
              <a:ln w="0">
                <a:solidFill>
                  <a:sysClr val="windowText" lastClr="000000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0">
                <a:solidFill>
                  <a:sysClr val="windowText" lastClr="000000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  <a:hlinkClick r:id="rId5"/>
              </a:rPr>
              <a:t>www.sergrasan.com</a:t>
            </a:r>
            <a:endParaRPr lang="pt-PT" sz="2400" b="1" dirty="0" smtClean="0">
              <a:ln w="0">
                <a:solidFill>
                  <a:sysClr val="windowText" lastClr="000000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98" y="1888215"/>
            <a:ext cx="2235199" cy="29972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96208" y="1279263"/>
            <a:ext cx="3630616" cy="8382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81994" y="3230566"/>
            <a:ext cx="841321" cy="36274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49692" y="1487311"/>
            <a:ext cx="3630616" cy="592666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768667" y="3291683"/>
            <a:ext cx="591363" cy="3627434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742" y="5728492"/>
            <a:ext cx="2857500" cy="977108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530" y="169341"/>
            <a:ext cx="2857500" cy="965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703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0">
        <p15:prstTrans prst="pageCurlDouble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argens Brilhantes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Distintivo</Template>
  <TotalTime>209</TotalTime>
  <Words>402</Words>
  <Application>Microsoft Office PowerPoint</Application>
  <PresentationFormat>Ecrã Panorâmico</PresentationFormat>
  <Paragraphs>29</Paragraphs>
  <Slides>18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18</vt:i4>
      </vt:variant>
    </vt:vector>
  </HeadingPairs>
  <TitlesOfParts>
    <vt:vector size="24" baseType="lpstr">
      <vt:lpstr>AR ESSENCE</vt:lpstr>
      <vt:lpstr>Arial</vt:lpstr>
      <vt:lpstr>Cambria Math</vt:lpstr>
      <vt:lpstr>Gill Sans MT</vt:lpstr>
      <vt:lpstr>Impact</vt:lpstr>
      <vt:lpstr>Badge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14</cp:revision>
  <dcterms:created xsi:type="dcterms:W3CDTF">2018-03-16T21:42:21Z</dcterms:created>
  <dcterms:modified xsi:type="dcterms:W3CDTF">2018-03-19T00:45:14Z</dcterms:modified>
</cp:coreProperties>
</file>