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  <p:sldMasterId id="2147483744" r:id="rId2"/>
  </p:sldMasterIdLst>
  <p:sldIdLst>
    <p:sldId id="265" r:id="rId3"/>
    <p:sldId id="271" r:id="rId4"/>
    <p:sldId id="268" r:id="rId5"/>
    <p:sldId id="256" r:id="rId6"/>
    <p:sldId id="258" r:id="rId7"/>
    <p:sldId id="262" r:id="rId8"/>
    <p:sldId id="261" r:id="rId9"/>
    <p:sldId id="260" r:id="rId10"/>
    <p:sldId id="263" r:id="rId11"/>
    <p:sldId id="266" r:id="rId12"/>
    <p:sldId id="264" r:id="rId13"/>
    <p:sldId id="270" r:id="rId14"/>
    <p:sldId id="267" r:id="rId15"/>
    <p:sldId id="269" r:id="rId16"/>
    <p:sldId id="272" r:id="rId17"/>
    <p:sldId id="273" r:id="rId18"/>
    <p:sldId id="274" r:id="rId19"/>
    <p:sldId id="275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ig2cuQJ92pFXtqeblVRMQ==" hashData="ioqBEhzPDlmKNEDPxHCq1tvnoBjkXFKeYyePSMhPCUv/6mVY8a8mwAI7ntFfMpn+oG+dX0v4doTesUXW6NIWZ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3870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3601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2715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59031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233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69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4500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88451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8465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6725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6790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54441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4974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6572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71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1393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8850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1767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73963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61009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772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5324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01062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73204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1438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2169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7280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3494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46911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16280-AE13-482B-BB0B-DC66D2A0F4F6}" type="datetimeFigureOut">
              <a:rPr lang="pt-PT" smtClean="0"/>
              <a:t>23-06-2019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F6AFC3-F7EB-449D-8879-7ACBE22927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451412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048D23C-FD08-4541-808D-D3B2130B08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542925"/>
            <a:ext cx="11106150" cy="5824537"/>
          </a:xfrm>
          <a:prstGeom prst="rect">
            <a:avLst/>
          </a:prstGeom>
          <a:effectLst>
            <a:softEdge rad="177800"/>
          </a:effectLst>
        </p:spPr>
      </p:pic>
    </p:spTree>
    <p:extLst>
      <p:ext uri="{BB962C8B-B14F-4D97-AF65-F5344CB8AC3E}">
        <p14:creationId xmlns:p14="http://schemas.microsoft.com/office/powerpoint/2010/main" val="1421420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flythrough dir="out"/>
        <p:sndAc>
          <p:stSnd loop="1">
            <p:snd r:embed="rId2" name="Era- Eyes of Eternity.wav"/>
          </p:stSnd>
        </p:sndAc>
      </p:transition>
    </mc:Choice>
    <mc:Fallback xmlns="">
      <p:transition spd="slow" advTm="4000">
        <p:fade/>
        <p:sndAc>
          <p:stSnd loop="1">
            <p:snd r:embed="rId4" name="Era- Eyes of Eternity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D47F379-0008-4B51-BE2B-DED42B4145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" y="552450"/>
            <a:ext cx="11182350" cy="5767387"/>
          </a:xfrm>
          <a:prstGeom prst="rect">
            <a:avLst/>
          </a:prstGeom>
          <a:effectLst>
            <a:softEdge rad="1778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E2B4B1CD-929B-4827-A786-26DE860F7C57}"/>
              </a:ext>
            </a:extLst>
          </p:cNvPr>
          <p:cNvSpPr/>
          <p:nvPr/>
        </p:nvSpPr>
        <p:spPr>
          <a:xfrm>
            <a:off x="812307" y="2511088"/>
            <a:ext cx="61478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ERKLEY" panose="02000000000000000000" pitchFamily="2" charset="0"/>
              </a:rPr>
              <a:t>Não importa se já te fez bem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F4B3D0BE-A604-4514-83B6-8DA7DCEFCAD3}"/>
              </a:ext>
            </a:extLst>
          </p:cNvPr>
          <p:cNvSpPr/>
          <p:nvPr/>
        </p:nvSpPr>
        <p:spPr>
          <a:xfrm>
            <a:off x="6455806" y="4926485"/>
            <a:ext cx="41456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ERKLEY" panose="02000000000000000000" pitchFamily="2" charset="0"/>
              </a:rPr>
              <a:t>Por Marcel Camargo</a:t>
            </a:r>
          </a:p>
        </p:txBody>
      </p:sp>
    </p:spTree>
    <p:extLst>
      <p:ext uri="{BB962C8B-B14F-4D97-AF65-F5344CB8AC3E}">
        <p14:creationId xmlns:p14="http://schemas.microsoft.com/office/powerpoint/2010/main" val="253796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flythrough dir="ou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1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4FE33B3-9C88-4C73-BB32-E67A9D3E25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399" y="533401"/>
            <a:ext cx="11134725" cy="5795962"/>
          </a:xfrm>
          <a:prstGeom prst="rect">
            <a:avLst/>
          </a:prstGeom>
          <a:effectLst>
            <a:softEdge rad="177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9F4FF63-B523-4111-A855-5E4B241D841F}"/>
              </a:ext>
            </a:extLst>
          </p:cNvPr>
          <p:cNvSpPr/>
          <p:nvPr/>
        </p:nvSpPr>
        <p:spPr>
          <a:xfrm>
            <a:off x="831011" y="822696"/>
            <a:ext cx="481929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O tempo passa e tudo vai se transformando, lá fora e dentro da gente. Mudam as estações e mudam os nossos olhares, as nossas vivências, os nossos sentimentos.</a:t>
            </a:r>
          </a:p>
        </p:txBody>
      </p:sp>
    </p:spTree>
    <p:extLst>
      <p:ext uri="{BB962C8B-B14F-4D97-AF65-F5344CB8AC3E}">
        <p14:creationId xmlns:p14="http://schemas.microsoft.com/office/powerpoint/2010/main" val="338888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532CE79-1D3E-4998-B8CF-946BDE9036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49" y="533400"/>
            <a:ext cx="11115675" cy="5819775"/>
          </a:xfrm>
          <a:prstGeom prst="rect">
            <a:avLst/>
          </a:prstGeom>
          <a:effectLst>
            <a:softEdge rad="177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3EED8E6-91E6-45CD-9CE0-7003D04A11C1}"/>
              </a:ext>
            </a:extLst>
          </p:cNvPr>
          <p:cNvSpPr/>
          <p:nvPr/>
        </p:nvSpPr>
        <p:spPr>
          <a:xfrm>
            <a:off x="774042" y="957380"/>
            <a:ext cx="461746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Passamos a vivenciar o mundo de formas novas, diferentes, o que nos faz reelaborar, inclusive, nossos sonhos, nossas expectativas.</a:t>
            </a:r>
          </a:p>
        </p:txBody>
      </p:sp>
    </p:spTree>
    <p:extLst>
      <p:ext uri="{BB962C8B-B14F-4D97-AF65-F5344CB8AC3E}">
        <p14:creationId xmlns:p14="http://schemas.microsoft.com/office/powerpoint/2010/main" val="31169275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flythrough dir="ou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5EE1A25-4CD6-43E5-A114-1A7CEC78F6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399" y="571500"/>
            <a:ext cx="11115675" cy="5767387"/>
          </a:xfrm>
          <a:prstGeom prst="rect">
            <a:avLst/>
          </a:prstGeom>
          <a:effectLst>
            <a:softEdge rad="177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6F40964-4299-46BD-BCFA-BF1ABCA61120}"/>
              </a:ext>
            </a:extLst>
          </p:cNvPr>
          <p:cNvSpPr/>
          <p:nvPr/>
        </p:nvSpPr>
        <p:spPr>
          <a:xfrm>
            <a:off x="692989" y="2699916"/>
            <a:ext cx="492280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A importância que nos dão se torna mais relevante do que a importância que dávamos aos outros. Amadurecer requer valorizar-se.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88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flythrough dir="ou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0A3D11F-3007-4806-A997-1D2AC0EA57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49" y="552450"/>
            <a:ext cx="11096625" cy="5786437"/>
          </a:xfrm>
          <a:prstGeom prst="rect">
            <a:avLst/>
          </a:prstGeom>
          <a:effectLst>
            <a:softEdge rad="177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080442B-25D4-42E6-95CB-B5515CC500EC}"/>
              </a:ext>
            </a:extLst>
          </p:cNvPr>
          <p:cNvSpPr/>
          <p:nvPr/>
        </p:nvSpPr>
        <p:spPr>
          <a:xfrm>
            <a:off x="1009649" y="767123"/>
            <a:ext cx="439911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Todo mundo acaba tendo aquela sensação de perplexidade quando olha para trás e se lembra do quanto sofreu por coisas e por pessoas que hoje nada mais significam. </a:t>
            </a:r>
          </a:p>
        </p:txBody>
      </p:sp>
    </p:spTree>
    <p:extLst>
      <p:ext uri="{BB962C8B-B14F-4D97-AF65-F5344CB8AC3E}">
        <p14:creationId xmlns:p14="http://schemas.microsoft.com/office/powerpoint/2010/main" val="386805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flythrough dir="out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E777ABF2-6B19-4BCD-A759-21800016BD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694" y="560717"/>
            <a:ext cx="11082966" cy="5782663"/>
          </a:xfrm>
          <a:prstGeom prst="rect">
            <a:avLst/>
          </a:prstGeom>
          <a:effectLst>
            <a:softEdge rad="177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3B178BB-669E-4BDF-9D00-ADD980C72AD7}"/>
              </a:ext>
            </a:extLst>
          </p:cNvPr>
          <p:cNvSpPr/>
          <p:nvPr/>
        </p:nvSpPr>
        <p:spPr>
          <a:xfrm>
            <a:off x="1892059" y="654980"/>
            <a:ext cx="707941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Percebemos que perdíamos muito tempo com o que e com quem não mereciam um pingo de nossa atenção. Percebemos que sofríamos por coisas sem importância, por gente que não valia a pena.</a:t>
            </a:r>
          </a:p>
        </p:txBody>
      </p:sp>
    </p:spTree>
    <p:extLst>
      <p:ext uri="{BB962C8B-B14F-4D97-AF65-F5344CB8AC3E}">
        <p14:creationId xmlns:p14="http://schemas.microsoft.com/office/powerpoint/2010/main" val="207228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 dir="out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CED29FE-225B-44DA-ABC4-57E33544B5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585" y="575184"/>
            <a:ext cx="11145328" cy="5707632"/>
          </a:xfrm>
          <a:prstGeom prst="rect">
            <a:avLst/>
          </a:prstGeom>
          <a:ln>
            <a:noFill/>
          </a:ln>
          <a:effectLst>
            <a:softEdge rad="177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FBEC0A8-F4CA-4F6B-8490-AC650DF1F79A}"/>
              </a:ext>
            </a:extLst>
          </p:cNvPr>
          <p:cNvSpPr/>
          <p:nvPr/>
        </p:nvSpPr>
        <p:spPr>
          <a:xfrm>
            <a:off x="718868" y="1000512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Aprendemos, assim, que tudo vem na hora certa e sempre será o que tiver que ser. O que não tem jeito, por outro lado, nunca o será.</a:t>
            </a:r>
          </a:p>
        </p:txBody>
      </p:sp>
    </p:spTree>
    <p:extLst>
      <p:ext uri="{BB962C8B-B14F-4D97-AF65-F5344CB8AC3E}">
        <p14:creationId xmlns:p14="http://schemas.microsoft.com/office/powerpoint/2010/main" val="1266134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39E5456-7B15-4902-9D27-63CDA967F9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824" y="523875"/>
            <a:ext cx="11172825" cy="5805487"/>
          </a:xfrm>
          <a:prstGeom prst="rect">
            <a:avLst/>
          </a:prstGeom>
          <a:effectLst>
            <a:softEdge rad="177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E8CE2EE-21F3-4ABC-978E-C6D530A3979A}"/>
              </a:ext>
            </a:extLst>
          </p:cNvPr>
          <p:cNvSpPr/>
          <p:nvPr/>
        </p:nvSpPr>
        <p:spPr>
          <a:xfrm>
            <a:off x="675736" y="741244"/>
            <a:ext cx="561292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E, nesse vai e vem de emoções, temos que prestar atenção no que sentimos, no que queremos, no que merecemos, em tudo o que somos e em tudo com que sonhamos.</a:t>
            </a:r>
          </a:p>
        </p:txBody>
      </p:sp>
    </p:spTree>
    <p:extLst>
      <p:ext uri="{BB962C8B-B14F-4D97-AF65-F5344CB8AC3E}">
        <p14:creationId xmlns:p14="http://schemas.microsoft.com/office/powerpoint/2010/main" val="300075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36A8F5F-276D-4EFB-AE14-D24311DD05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" y="552450"/>
            <a:ext cx="11106150" cy="5767387"/>
          </a:xfrm>
          <a:prstGeom prst="rect">
            <a:avLst/>
          </a:prstGeom>
          <a:effectLst>
            <a:softEdge rad="177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CC60D13-4C19-4CF6-986E-877D430339B0}"/>
              </a:ext>
            </a:extLst>
          </p:cNvPr>
          <p:cNvSpPr/>
          <p:nvPr/>
        </p:nvSpPr>
        <p:spPr>
          <a:xfrm>
            <a:off x="649856" y="801628"/>
            <a:ext cx="506945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Não somos mais os mesmos de ontem, ou seja, teremos que limpar a nossa vida daquilo que não tem serventia, a fim de que haja espaços para que o novo chegue e fique.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512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A567C90-8100-4F82-AB9D-27B4283F20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" y="533400"/>
            <a:ext cx="11125200" cy="5786437"/>
          </a:xfrm>
          <a:prstGeom prst="rect">
            <a:avLst/>
          </a:prstGeom>
          <a:effectLst>
            <a:softEdge rad="177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75A4500-E410-4E46-99A3-3C98D51D2B34}"/>
              </a:ext>
            </a:extLst>
          </p:cNvPr>
          <p:cNvSpPr/>
          <p:nvPr/>
        </p:nvSpPr>
        <p:spPr>
          <a:xfrm>
            <a:off x="992397" y="1785516"/>
            <a:ext cx="531962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Nem tudo daquilo que nos fazia bem ainda nos deixa felizes. Nem todo mundo precisa continuar caminhando connosco.</a:t>
            </a:r>
          </a:p>
        </p:txBody>
      </p:sp>
    </p:spTree>
    <p:extLst>
      <p:ext uri="{BB962C8B-B14F-4D97-AF65-F5344CB8AC3E}">
        <p14:creationId xmlns:p14="http://schemas.microsoft.com/office/powerpoint/2010/main" val="70462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dir="ou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49E5701-0006-4A0C-A24C-03A98B44C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77971" y="561975"/>
            <a:ext cx="11041810" cy="5767387"/>
          </a:xfrm>
          <a:prstGeom prst="rect">
            <a:avLst/>
          </a:prstGeom>
          <a:effectLst>
            <a:softEdge rad="177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7A9295C-0A2C-4151-A803-89745CBCA751}"/>
              </a:ext>
            </a:extLst>
          </p:cNvPr>
          <p:cNvSpPr/>
          <p:nvPr/>
        </p:nvSpPr>
        <p:spPr>
          <a:xfrm>
            <a:off x="802257" y="1326799"/>
            <a:ext cx="529374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Muda lá fora e a gente também muda por dentro, inevitavelmente. Tudo o que acontece, de bom e de ruim, acaba por nos transformar, enquanto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ressignificamos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 o mundo e reconduzimos nossos pontos de vista a novos sentidos.</a:t>
            </a:r>
          </a:p>
        </p:txBody>
      </p:sp>
    </p:spTree>
    <p:extLst>
      <p:ext uri="{BB962C8B-B14F-4D97-AF65-F5344CB8AC3E}">
        <p14:creationId xmlns:p14="http://schemas.microsoft.com/office/powerpoint/2010/main" val="159876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865EBC7-94BD-4ABB-A56B-AA39A11F5C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" y="542925"/>
            <a:ext cx="11106150" cy="5772150"/>
          </a:xfrm>
          <a:prstGeom prst="rect">
            <a:avLst/>
          </a:prstGeom>
          <a:effectLst>
            <a:softEdge rad="177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AC58D34-EBEF-4512-9D54-1299CA82CD97}"/>
              </a:ext>
            </a:extLst>
          </p:cNvPr>
          <p:cNvSpPr/>
          <p:nvPr/>
        </p:nvSpPr>
        <p:spPr>
          <a:xfrm>
            <a:off x="1012166" y="1940792"/>
            <a:ext cx="484517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Tomamos consciência de que nossa felicidade é urgente, de que as verdades que ficam são imprescindíveis. </a:t>
            </a:r>
          </a:p>
        </p:txBody>
      </p:sp>
    </p:spTree>
    <p:extLst>
      <p:ext uri="{BB962C8B-B14F-4D97-AF65-F5344CB8AC3E}">
        <p14:creationId xmlns:p14="http://schemas.microsoft.com/office/powerpoint/2010/main" val="2190455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 dir="ou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587B239-FD76-4B4D-AA3B-4B81603883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924" y="542925"/>
            <a:ext cx="11096625" cy="5824537"/>
          </a:xfrm>
          <a:prstGeom prst="rect">
            <a:avLst/>
          </a:prstGeom>
          <a:effectLst>
            <a:softEdge rad="177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7C3CB5F-3322-4F61-B8CC-85409F245840}"/>
              </a:ext>
            </a:extLst>
          </p:cNvPr>
          <p:cNvSpPr/>
          <p:nvPr/>
        </p:nvSpPr>
        <p:spPr>
          <a:xfrm>
            <a:off x="649856" y="620474"/>
            <a:ext cx="530237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Aprendemos que agir em favor de nós mesmos nem sempre é egoísmo. Por isso é que conseguimos enxergar o que já deixou de nos fazer bem e quem já não faz mais falta.</a:t>
            </a:r>
          </a:p>
        </p:txBody>
      </p:sp>
    </p:spTree>
    <p:extLst>
      <p:ext uri="{BB962C8B-B14F-4D97-AF65-F5344CB8AC3E}">
        <p14:creationId xmlns:p14="http://schemas.microsoft.com/office/powerpoint/2010/main" val="8281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flythrough dir="out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F62203E-9DC6-4FBF-9BF0-0F75F194C6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874" y="542926"/>
            <a:ext cx="11134725" cy="5834062"/>
          </a:xfrm>
          <a:prstGeom prst="rect">
            <a:avLst/>
          </a:prstGeom>
          <a:effectLst>
            <a:softEdge rad="1778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353C9182-8081-4453-BDF7-7DFDFEEF5726}"/>
              </a:ext>
            </a:extLst>
          </p:cNvPr>
          <p:cNvSpPr/>
          <p:nvPr/>
        </p:nvSpPr>
        <p:spPr>
          <a:xfrm>
            <a:off x="727495" y="698111"/>
            <a:ext cx="597523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Portanto, quando nos conscientizamos de que aquilo que nos fazia bem, mas hoje não faz mais, deve ser superado, fica mais fácil esquecer o que deve ficar lá atrás.</a:t>
            </a:r>
          </a:p>
        </p:txBody>
      </p:sp>
    </p:spTree>
    <p:extLst>
      <p:ext uri="{BB962C8B-B14F-4D97-AF65-F5344CB8AC3E}">
        <p14:creationId xmlns:p14="http://schemas.microsoft.com/office/powerpoint/2010/main" val="89127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flythrough dir="out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AA84A91-A59D-46B9-8CD6-A4112612F9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49" y="542925"/>
            <a:ext cx="11153775" cy="5791200"/>
          </a:xfrm>
          <a:prstGeom prst="rect">
            <a:avLst/>
          </a:prstGeom>
          <a:effectLst>
            <a:softEdge rad="177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94E6C78-0FE7-49D6-A0CC-970ED7DDE286}"/>
              </a:ext>
            </a:extLst>
          </p:cNvPr>
          <p:cNvSpPr/>
          <p:nvPr/>
        </p:nvSpPr>
        <p:spPr>
          <a:xfrm>
            <a:off x="960408" y="3165743"/>
            <a:ext cx="52247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Nossos caminhos devem ser leves, limpos de pesos afetivos e emocionais que emperrem nosso sorrir pra vida, nosso sorriso íntimo, nossa satisfação pessoal.</a:t>
            </a:r>
          </a:p>
        </p:txBody>
      </p:sp>
    </p:spTree>
    <p:extLst>
      <p:ext uri="{BB962C8B-B14F-4D97-AF65-F5344CB8AC3E}">
        <p14:creationId xmlns:p14="http://schemas.microsoft.com/office/powerpoint/2010/main" val="278323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61647EA-AD3D-43D9-A1F7-CB5B03AB4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" y="561975"/>
            <a:ext cx="11125200" cy="5805487"/>
          </a:xfrm>
          <a:prstGeom prst="rect">
            <a:avLst/>
          </a:prstGeom>
          <a:effectLst>
            <a:softEdge rad="177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94916E5-D997-45BD-B023-968A5C32BB99}"/>
              </a:ext>
            </a:extLst>
          </p:cNvPr>
          <p:cNvSpPr/>
          <p:nvPr/>
        </p:nvSpPr>
        <p:spPr>
          <a:xfrm>
            <a:off x="1046672" y="2897848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Muitas coisas não darão certo, mas, caso estejamos munidos do que carrega amor, seremos menos feridos e juntaremos forças mais rapidamente para reerguer e recomeçar. Quantas vezes forem necessárias.</a:t>
            </a:r>
          </a:p>
        </p:txBody>
      </p:sp>
    </p:spTree>
    <p:extLst>
      <p:ext uri="{BB962C8B-B14F-4D97-AF65-F5344CB8AC3E}">
        <p14:creationId xmlns:p14="http://schemas.microsoft.com/office/powerpoint/2010/main" val="1552411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ythrough dir="out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D848ECC-9E23-45C9-83B1-1978D1A7C6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49" y="542926"/>
            <a:ext cx="11096625" cy="5791200"/>
          </a:xfrm>
          <a:prstGeom prst="rect">
            <a:avLst/>
          </a:prstGeom>
          <a:effectLst>
            <a:softEdge rad="1778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9303C105-08A9-4C2F-873D-1EB7F07442FA}"/>
              </a:ext>
            </a:extLst>
          </p:cNvPr>
          <p:cNvSpPr txBox="1"/>
          <p:nvPr/>
        </p:nvSpPr>
        <p:spPr>
          <a:xfrm>
            <a:off x="3458883" y="656185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</a:rPr>
              <a:t>Autor do Texto: Marcel Camargo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</a:rPr>
              <a:t>Música: Era-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</a:rPr>
              <a:t>Eyes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</a:rPr>
              <a:t>of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</a:rPr>
              <a:t>Eternity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ERKLEY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ERKLEY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ERKLEY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ERKLEY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ERKLEY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ERKLEY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ERKLEY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A2BF91D0-9843-412E-8BEF-03A6ED807C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5596" y="929317"/>
            <a:ext cx="1879948" cy="233775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6910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flythrough dir="out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Rasto de Vapor">
  <a:themeElements>
    <a:clrScheme name="Rasto de Vapor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Rasto de Vapor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asto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522</Words>
  <Application>Microsoft Office PowerPoint</Application>
  <PresentationFormat>Ecrã Panorâmico</PresentationFormat>
  <Paragraphs>28</Paragraphs>
  <Slides>18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dos diapositivos</vt:lpstr>
      </vt:variant>
      <vt:variant>
        <vt:i4>18</vt:i4>
      </vt:variant>
    </vt:vector>
  </HeadingPairs>
  <TitlesOfParts>
    <vt:vector size="26" baseType="lpstr">
      <vt:lpstr>AR BERKLEY</vt:lpstr>
      <vt:lpstr>Arial</vt:lpstr>
      <vt:lpstr>Calibri</vt:lpstr>
      <vt:lpstr>Calibri Light</vt:lpstr>
      <vt:lpstr>Century Gothic</vt:lpstr>
      <vt:lpstr>Wingdings 2</vt:lpstr>
      <vt:lpstr>HDOfficeLightV0</vt:lpstr>
      <vt:lpstr>Rasto de Vapor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12</cp:revision>
  <dcterms:created xsi:type="dcterms:W3CDTF">2019-06-22T19:32:11Z</dcterms:created>
  <dcterms:modified xsi:type="dcterms:W3CDTF">2019-06-23T18:12:22Z</dcterms:modified>
</cp:coreProperties>
</file>