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  <p:sldMasterId id="2147483797" r:id="rId2"/>
  </p:sldMasterIdLst>
  <p:sldIdLst>
    <p:sldId id="271" r:id="rId3"/>
    <p:sldId id="265" r:id="rId4"/>
    <p:sldId id="257" r:id="rId5"/>
    <p:sldId id="260" r:id="rId6"/>
    <p:sldId id="256" r:id="rId7"/>
    <p:sldId id="269" r:id="rId8"/>
    <p:sldId id="258" r:id="rId9"/>
    <p:sldId id="263" r:id="rId10"/>
    <p:sldId id="274" r:id="rId11"/>
    <p:sldId id="264" r:id="rId12"/>
    <p:sldId id="262" r:id="rId13"/>
    <p:sldId id="259" r:id="rId14"/>
    <p:sldId id="275" r:id="rId15"/>
    <p:sldId id="268" r:id="rId16"/>
    <p:sldId id="261" r:id="rId17"/>
    <p:sldId id="267" r:id="rId18"/>
    <p:sldId id="266" r:id="rId19"/>
    <p:sldId id="273" r:id="rId20"/>
    <p:sldId id="27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8LzBHcSjDhcvfhVlIQcaw==" hashData="Kl+nT0OoGl4RrR5rd0Yp4gWcMm378RmeNQrCvo1n5GG/T/k63NrILj1iq25LPwDICpY5tpOlRFrET+X21Orn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66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49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47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0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13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65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415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31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31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83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10B0F6-9A48-4E11-AE10-0516436329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06E36C4-6B37-475D-9271-5A5D4E50B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7D86D63-C160-489B-BF39-24D7545AA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712695F-E2FE-49BC-AE20-FC04ED301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5E901EC-2FD6-470F-90A2-00DFF16B5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76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EF973C-BDFD-4465-ABC0-4FB190A63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E5ED17B-5E75-407D-8526-F0D0FB85B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41F34A3-5B57-44F3-96A8-1FCD1511B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5D4F888-33C9-488B-8451-E03A938EC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C86302B-0A67-493B-B50A-B1F589133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92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D18906-9CF8-4B03-BD51-5F65FF1ED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E099A8FA-6DC3-47A0-B59D-B506A953F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D103B07-D0BE-4813-9EFB-61216E89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7C30712-9357-4B1E-881F-64DC3A9B7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E6B6950-29C3-48EF-8574-6F1EEB3A2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20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41B836-849F-409F-BA07-E6F99CB6E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8DA9E66-7A50-450D-BE67-245F3C904E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725C5443-CF86-4127-8388-1089CD13FF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1812806-87DB-4317-AF08-5CC79538C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F99BAFC-F9B9-473C-B25F-5B719C1B6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2518CE3-E6EF-486A-ACCB-C6E7F6BC4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44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81FC1C-F2E9-482A-91A8-E9632AB8F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5D540907-22F9-4177-A9E2-62D95644D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8F6E9EB2-3F21-4136-A867-49C6ACF169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DDB4DC5A-D054-4B67-AA58-2839FA56B6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05EA4849-8DB0-4884-BD37-D287C26DAA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43B13F1-68AD-488D-B28E-BEEC0CD2D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C71400DB-3B7E-4AF2-8DF0-E8ABB3E78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0F969F9B-609A-4945-AFF5-64CED96FA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80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B0BFDB-77DF-468A-BD00-0335ABBB4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4B495FC0-5E82-4A05-A663-3EDD076C1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5CAE46BF-2BA0-411A-9D6E-4B25FD7FC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D5B27F60-D955-4A8F-BC48-56FBA07EA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37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9BE2ED1A-7864-4865-AED0-A89C3218C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17788F76-8682-4526-949D-9D5C3D8C5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54CD1915-054F-4F1B-A57C-941A98DFB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68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59F29E-486E-4194-9D65-3928321BA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25090C6-012D-45CE-943D-68D0432DB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36E55770-66E3-4CB6-838F-4DB8732633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C1C4EFB-BC02-4EDA-BD6F-F98F7B861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57838071-B5BB-4DE6-93DE-CDA8E244E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0186139-5077-4B5F-BF45-FC7EA4842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02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6F72EC-88D2-42B5-9734-D7B8E3170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0960D7AE-61F9-4361-A82D-B51F9D124E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7F3DFBD1-7B8C-481D-BC81-96A392B5DB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6A292B2-3D01-4649-AE3F-76B8A20ED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9B939BE-67FD-442E-B32B-6725017E9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C9B358C-1BF8-4075-B986-AAC7FEE88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299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88922E-50FF-447C-AB17-9E54B1FD9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C67AD03E-C06B-4367-869A-A627EA8ACD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0A449C9-F003-4119-85A1-198487601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5DC42FA-352B-446D-86E8-3C158E4C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081408E-A3A0-4E18-A1E6-0E744C249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231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52A08F9-DD2C-4C0D-B896-D0485FD40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0CDA172-6A7F-46CF-8124-BFA6DCF4C4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161401A-26D2-4F95-9A9F-D39B6A028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6936C06-578C-4DA3-A531-AAD399555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9C9BFFF-7A96-4826-A6CF-C5E7C1D7E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82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50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D85FD397-8840-42A2-A4C9-906BBAE02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14DADA10-4C96-42C7-AC91-D9480E9BC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36089AB-7489-474E-9919-7BE389A5C2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ED0CC-082F-4160-86E5-0D6041F12778}" type="datetime1">
              <a:rPr lang="en-US" smtClean="0"/>
              <a:t>2/2/2020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7F9038A-9AF1-4B2C-AD69-E9D8CF8BD0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02307FA-8ABA-4FA2-95B7-22E3A2EFE8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7C39C0E-8A42-4E6A-B86E-601CE2974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4" y="476249"/>
            <a:ext cx="11249025" cy="5915025"/>
          </a:xfrm>
          <a:prstGeom prst="plaque">
            <a:avLst>
              <a:gd name="adj" fmla="val 8776"/>
            </a:avLst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196638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  <p:sndAc>
          <p:stSnd loop="1">
            <p:snd r:embed="rId2" name="Leona Lewis - Run.wav"/>
          </p:stSnd>
        </p:sndAc>
      </p:transition>
    </mc:Choice>
    <mc:Fallback>
      <p:transition spd="slow" advTm="3000">
        <p:fade/>
        <p:sndAc>
          <p:stSnd loop="1">
            <p:snd r:embed="rId2" name="Leona Lewis - Ru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B52F143-ED79-48D9-AE79-9D8AD84B7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81012"/>
            <a:ext cx="11258550" cy="5910263"/>
          </a:xfrm>
          <a:prstGeom prst="plaque">
            <a:avLst>
              <a:gd name="adj" fmla="val 8770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64F446C-B2AA-476B-A84D-E811D69EE4B2}"/>
              </a:ext>
            </a:extLst>
          </p:cNvPr>
          <p:cNvSpPr/>
          <p:nvPr/>
        </p:nvSpPr>
        <p:spPr>
          <a:xfrm>
            <a:off x="285571" y="1492695"/>
            <a:ext cx="66500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Conversem sempre, porque o silêncio são pedras que se tornam muros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B8945F5-2D96-426C-AEF3-4F0E7F2DE117}"/>
              </a:ext>
            </a:extLst>
          </p:cNvPr>
          <p:cNvSpPr/>
          <p:nvPr/>
        </p:nvSpPr>
        <p:spPr>
          <a:xfrm>
            <a:off x="1106404" y="5365305"/>
            <a:ext cx="44406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Prof.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218618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isContent="1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DA03374-A7DC-48C2-8B66-83A952680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71487"/>
            <a:ext cx="11239500" cy="5900738"/>
          </a:xfrm>
          <a:prstGeom prst="plaque">
            <a:avLst>
              <a:gd name="adj" fmla="val 8596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FB558B2-D019-483D-8E2A-B131819504A6}"/>
              </a:ext>
            </a:extLst>
          </p:cNvPr>
          <p:cNvSpPr/>
          <p:nvPr/>
        </p:nvSpPr>
        <p:spPr>
          <a:xfrm>
            <a:off x="822385" y="427902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Antigamente, era mais fácil conversar. Não tinha celular, não tinha computador, nem canais pagos. </a:t>
            </a:r>
          </a:p>
        </p:txBody>
      </p:sp>
    </p:spTree>
    <p:extLst>
      <p:ext uri="{BB962C8B-B14F-4D97-AF65-F5344CB8AC3E}">
        <p14:creationId xmlns:p14="http://schemas.microsoft.com/office/powerpoint/2010/main" val="246667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DBA5C9-3FC3-4095-910A-06C0E2E11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66726"/>
            <a:ext cx="11249025" cy="5924550"/>
          </a:xfrm>
          <a:prstGeom prst="plaque">
            <a:avLst>
              <a:gd name="adj" fmla="val 8950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21EEA2E-847E-4F7D-A003-4DE2C2D2BA79}"/>
              </a:ext>
            </a:extLst>
          </p:cNvPr>
          <p:cNvSpPr/>
          <p:nvPr/>
        </p:nvSpPr>
        <p:spPr>
          <a:xfrm>
            <a:off x="589471" y="4442929"/>
            <a:ext cx="67429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Antigamente, as pessoas podiam, sem medo, colocar cadeiras nas calçadas, após o jantar, para papearem com os vizinhos. </a:t>
            </a:r>
          </a:p>
        </p:txBody>
      </p:sp>
    </p:spTree>
    <p:extLst>
      <p:ext uri="{BB962C8B-B14F-4D97-AF65-F5344CB8AC3E}">
        <p14:creationId xmlns:p14="http://schemas.microsoft.com/office/powerpoint/2010/main" val="320692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1000">
        <p14:prism isContent="1"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E01BDFC-E23E-4874-8532-78291F55B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430" y="472926"/>
            <a:ext cx="11246868" cy="5899300"/>
          </a:xfrm>
          <a:prstGeom prst="plaque">
            <a:avLst>
              <a:gd name="adj" fmla="val 8360"/>
            </a:avLst>
          </a:prstGeom>
          <a:effectLst>
            <a:softEdge rad="762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21C4E0D7-5ECE-4B10-BE34-39CFE6A872FD}"/>
              </a:ext>
            </a:extLst>
          </p:cNvPr>
          <p:cNvSpPr/>
          <p:nvPr/>
        </p:nvSpPr>
        <p:spPr>
          <a:xfrm>
            <a:off x="666750" y="42774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Telefonemas eram caros, então a gente se esforçava para encontrar as pessoas de quem sentíamos saudade.</a:t>
            </a:r>
          </a:p>
        </p:txBody>
      </p:sp>
    </p:spTree>
    <p:extLst>
      <p:ext uri="{BB962C8B-B14F-4D97-AF65-F5344CB8AC3E}">
        <p14:creationId xmlns:p14="http://schemas.microsoft.com/office/powerpoint/2010/main" val="63853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2D57690-281B-4BC4-AD7B-00B1E422D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83078" y="478631"/>
            <a:ext cx="11222966" cy="5900738"/>
          </a:xfrm>
          <a:prstGeom prst="plaque">
            <a:avLst>
              <a:gd name="adj" fmla="val 8757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6F0FF41-0BEE-4831-B56C-06CC65499600}"/>
              </a:ext>
            </a:extLst>
          </p:cNvPr>
          <p:cNvSpPr/>
          <p:nvPr/>
        </p:nvSpPr>
        <p:spPr>
          <a:xfrm>
            <a:off x="483078" y="2000700"/>
            <a:ext cx="50953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gente brincava na rua, só parava na frente da televisão enquanto fazia a digestão. Na verdade, quem mandava na TV eram os pais e a gente só assistia o que eles permitiam e quando eles queriam.</a:t>
            </a:r>
          </a:p>
        </p:txBody>
      </p:sp>
    </p:spTree>
    <p:extLst>
      <p:ext uri="{BB962C8B-B14F-4D97-AF65-F5344CB8AC3E}">
        <p14:creationId xmlns:p14="http://schemas.microsoft.com/office/powerpoint/2010/main" val="350175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F7ECAC1-FC23-4B00-86FB-B73EF68536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5827" y="471487"/>
            <a:ext cx="11240218" cy="5919788"/>
          </a:xfrm>
          <a:prstGeom prst="plaque">
            <a:avLst>
              <a:gd name="adj" fmla="val 8461"/>
            </a:avLst>
          </a:prstGeom>
          <a:effectLst>
            <a:softEdge rad="762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A2F8EA4-1946-48E5-B992-89C917D41D20}"/>
              </a:ext>
            </a:extLst>
          </p:cNvPr>
          <p:cNvSpPr/>
          <p:nvPr/>
        </p:nvSpPr>
        <p:spPr>
          <a:xfrm>
            <a:off x="399690" y="2173229"/>
            <a:ext cx="51902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Até na escola havia mais conversa, porque os professores não eram obrigados a usar tecnologias, vídeos, áudios, ou seja , usavam mesmo o seu poder de fala e, assim, aprendíamos a escutar.</a:t>
            </a:r>
          </a:p>
        </p:txBody>
      </p:sp>
    </p:spTree>
    <p:extLst>
      <p:ext uri="{BB962C8B-B14F-4D97-AF65-F5344CB8AC3E}">
        <p14:creationId xmlns:p14="http://schemas.microsoft.com/office/powerpoint/2010/main" val="352484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9F85052-C685-46FA-84C7-5965EB5F2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74452" y="471487"/>
            <a:ext cx="11240219" cy="5910263"/>
          </a:xfrm>
          <a:prstGeom prst="plaque">
            <a:avLst>
              <a:gd name="adj" fmla="val 8770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4EBD2DB-542E-497D-950E-8AAD6C4932D8}"/>
              </a:ext>
            </a:extLst>
          </p:cNvPr>
          <p:cNvSpPr/>
          <p:nvPr/>
        </p:nvSpPr>
        <p:spPr>
          <a:xfrm>
            <a:off x="762000" y="1552127"/>
            <a:ext cx="42068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não tem como barrar o progresso, ele veio com tudo e continuará vindo. A violência das ruas obriga-nos a nos cercarmos de parafernálias eletrônicas, para que nossa solidão seja minimizada.</a:t>
            </a:r>
          </a:p>
        </p:txBody>
      </p:sp>
    </p:spTree>
    <p:extLst>
      <p:ext uri="{BB962C8B-B14F-4D97-AF65-F5344CB8AC3E}">
        <p14:creationId xmlns:p14="http://schemas.microsoft.com/office/powerpoint/2010/main" val="37965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C2ED7DF-3DBD-4862-96C0-4EEF8746D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71487"/>
            <a:ext cx="11239500" cy="5910263"/>
          </a:xfrm>
          <a:prstGeom prst="plaque">
            <a:avLst>
              <a:gd name="adj" fmla="val 8126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92DE664-3153-4F66-AABC-ABF28962F954}"/>
              </a:ext>
            </a:extLst>
          </p:cNvPr>
          <p:cNvSpPr/>
          <p:nvPr/>
        </p:nvSpPr>
        <p:spPr>
          <a:xfrm>
            <a:off x="606724" y="844761"/>
            <a:ext cx="403428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contato com os outros torna-se predominantemente virtual, frio, distante, mecânico. Quase não há mais olhos nos olhos, mas sim trocas incessantes e insípidas de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emojis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 figurinhas, memes e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nudes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607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D1DCCC0-F3C7-4359-B13A-02AD25EF9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71487"/>
            <a:ext cx="11239500" cy="5891213"/>
          </a:xfrm>
          <a:prstGeom prst="plaque">
            <a:avLst>
              <a:gd name="adj" fmla="val 8098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953781A-B029-4563-83B6-F0C15D13A2ED}"/>
              </a:ext>
            </a:extLst>
          </p:cNvPr>
          <p:cNvSpPr/>
          <p:nvPr/>
        </p:nvSpPr>
        <p:spPr>
          <a:xfrm>
            <a:off x="598099" y="46327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pessoas desaprenderam a ouvir o outro, a escutar sem interromper, sem cortar o espaço da fala alheia.</a:t>
            </a:r>
          </a:p>
        </p:txBody>
      </p:sp>
    </p:spTree>
    <p:extLst>
      <p:ext uri="{BB962C8B-B14F-4D97-AF65-F5344CB8AC3E}">
        <p14:creationId xmlns:p14="http://schemas.microsoft.com/office/powerpoint/2010/main" val="330048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FEE72E-6F82-45CD-8224-E027233F6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71487"/>
            <a:ext cx="11239500" cy="5900738"/>
          </a:xfrm>
          <a:prstGeom prst="plaque">
            <a:avLst>
              <a:gd name="adj" fmla="val 7950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299DB22-3E5F-42F4-BB4D-3F7ECD0E73ED}"/>
              </a:ext>
            </a:extLst>
          </p:cNvPr>
          <p:cNvSpPr/>
          <p:nvPr/>
        </p:nvSpPr>
        <p:spPr>
          <a:xfrm>
            <a:off x="476250" y="4115125"/>
            <a:ext cx="52764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E, se não escutamos, também não conseguimos lidar com o que vem na contramão daquilo em que acreditamos. </a:t>
            </a:r>
          </a:p>
        </p:txBody>
      </p:sp>
    </p:spTree>
    <p:extLst>
      <p:ext uri="{BB962C8B-B14F-4D97-AF65-F5344CB8AC3E}">
        <p14:creationId xmlns:p14="http://schemas.microsoft.com/office/powerpoint/2010/main" val="158452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4CE39A6-000A-4A35-943F-DA4CD6D29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71487"/>
            <a:ext cx="11229975" cy="5938838"/>
          </a:xfrm>
          <a:prstGeom prst="plaque">
            <a:avLst>
              <a:gd name="adj" fmla="val 9129"/>
            </a:avLst>
          </a:prstGeom>
          <a:effectLst>
            <a:softEdge rad="762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84B89F9-3E4C-432B-9864-115EB220B039}"/>
              </a:ext>
            </a:extLst>
          </p:cNvPr>
          <p:cNvSpPr/>
          <p:nvPr/>
        </p:nvSpPr>
        <p:spPr>
          <a:xfrm>
            <a:off x="684363" y="1166842"/>
            <a:ext cx="43189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Nós nos sentimos pessoalmente ofendidos, caso discordem de nossas preferências políticas, de nossas opiniões musicais, enfim, parecemos um bando de narcisistas orbitando em volta do próprio umbigo.</a:t>
            </a:r>
          </a:p>
        </p:txBody>
      </p:sp>
    </p:spTree>
    <p:extLst>
      <p:ext uri="{BB962C8B-B14F-4D97-AF65-F5344CB8AC3E}">
        <p14:creationId xmlns:p14="http://schemas.microsoft.com/office/powerpoint/2010/main" val="91877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0216054-1C80-414A-A357-1CF878B09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76249"/>
            <a:ext cx="11258550" cy="5915025"/>
          </a:xfrm>
          <a:prstGeom prst="plaque">
            <a:avLst>
              <a:gd name="adj" fmla="val 9421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66988CB-20DA-42F7-95AE-1D3D6C892E9A}"/>
              </a:ext>
            </a:extLst>
          </p:cNvPr>
          <p:cNvSpPr/>
          <p:nvPr/>
        </p:nvSpPr>
        <p:spPr>
          <a:xfrm>
            <a:off x="882770" y="448606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conversar e, para tanto, é necessário, sobretudo, saber ouvir, escutar o que o outro tem a dizer, </a:t>
            </a:r>
          </a:p>
        </p:txBody>
      </p:sp>
    </p:spTree>
    <p:extLst>
      <p:ext uri="{BB962C8B-B14F-4D97-AF65-F5344CB8AC3E}">
        <p14:creationId xmlns:p14="http://schemas.microsoft.com/office/powerpoint/2010/main" val="40493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7FCED48-BBE9-4FD1-B058-8F236A8B0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481012"/>
            <a:ext cx="11239500" cy="5900738"/>
          </a:xfrm>
          <a:prstGeom prst="plaque">
            <a:avLst>
              <a:gd name="adj" fmla="val 8273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63A575B-D6EC-4C24-8637-64F81A06269E}"/>
              </a:ext>
            </a:extLst>
          </p:cNvPr>
          <p:cNvSpPr/>
          <p:nvPr/>
        </p:nvSpPr>
        <p:spPr>
          <a:xfrm>
            <a:off x="476250" y="423541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entendendo razões que não são nossas, aceitando visões outras de mundo, para que possamos interagir de fato, com empatia e verdade. </a:t>
            </a:r>
          </a:p>
        </p:txBody>
      </p:sp>
    </p:spTree>
    <p:extLst>
      <p:ext uri="{BB962C8B-B14F-4D97-AF65-F5344CB8AC3E}">
        <p14:creationId xmlns:p14="http://schemas.microsoft.com/office/powerpoint/2010/main" val="265124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isContent="1" isInverted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828528D-5A14-467D-A281-A9F9CDDA1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71487"/>
            <a:ext cx="11258550" cy="5938838"/>
          </a:xfrm>
          <a:prstGeom prst="plaque">
            <a:avLst>
              <a:gd name="adj" fmla="val 8648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6932A5F-E73C-4912-ADF1-646BEBFDB41F}"/>
              </a:ext>
            </a:extLst>
          </p:cNvPr>
          <p:cNvSpPr/>
          <p:nvPr/>
        </p:nvSpPr>
        <p:spPr>
          <a:xfrm>
            <a:off x="805132" y="1500310"/>
            <a:ext cx="37927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há aprendizado sem troca e, sem esse vai e vem, ninguém ganha nada, nada se prende, nada muda.</a:t>
            </a:r>
          </a:p>
        </p:txBody>
      </p:sp>
    </p:spTree>
    <p:extLst>
      <p:ext uri="{BB962C8B-B14F-4D97-AF65-F5344CB8AC3E}">
        <p14:creationId xmlns:p14="http://schemas.microsoft.com/office/powerpoint/2010/main" val="372394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isContent="1" isInverted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559E21-A2F2-4507-8087-C16857C22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61962"/>
            <a:ext cx="11258550" cy="5910263"/>
          </a:xfrm>
          <a:prstGeom prst="plaque">
            <a:avLst>
              <a:gd name="adj" fmla="val 9737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DFCF09F-BBE9-4BBB-8FD5-F36D1E43E6C9}"/>
              </a:ext>
            </a:extLst>
          </p:cNvPr>
          <p:cNvSpPr/>
          <p:nvPr/>
        </p:nvSpPr>
        <p:spPr>
          <a:xfrm>
            <a:off x="2090467" y="4718975"/>
            <a:ext cx="65790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Conversem sobre tudo, com todos que estiverem dispostos, sempre, porque voz calada é como pedra, que constrói muro.</a:t>
            </a:r>
          </a:p>
        </p:txBody>
      </p:sp>
    </p:spTree>
    <p:extLst>
      <p:ext uri="{BB962C8B-B14F-4D97-AF65-F5344CB8AC3E}">
        <p14:creationId xmlns:p14="http://schemas.microsoft.com/office/powerpoint/2010/main" val="318223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8266019-B408-4855-8330-F553F60E5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4" y="481012"/>
            <a:ext cx="11268075" cy="5881688"/>
          </a:xfrm>
          <a:prstGeom prst="plaque">
            <a:avLst>
              <a:gd name="adj" fmla="val 8408"/>
            </a:avLst>
          </a:prstGeom>
          <a:effectLst>
            <a:softEdge rad="762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D2653E4-CB5B-4BFC-B119-1D34EBDC64E1}"/>
              </a:ext>
            </a:extLst>
          </p:cNvPr>
          <p:cNvSpPr/>
          <p:nvPr/>
        </p:nvSpPr>
        <p:spPr>
          <a:xfrm>
            <a:off x="787879" y="3674701"/>
            <a:ext cx="48106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muro divide, isola, cega e entristece. A gente só melhora na interação com o outro, com o mundo lá fora, e isso requer conversação.</a:t>
            </a:r>
          </a:p>
        </p:txBody>
      </p:sp>
    </p:spTree>
    <p:extLst>
      <p:ext uri="{BB962C8B-B14F-4D97-AF65-F5344CB8AC3E}">
        <p14:creationId xmlns:p14="http://schemas.microsoft.com/office/powerpoint/2010/main" val="124737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2C814D1-A762-4A78-B79D-33FBE5C33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49" y="471487"/>
            <a:ext cx="11249025" cy="5919788"/>
          </a:xfrm>
          <a:prstGeom prst="plaque">
            <a:avLst>
              <a:gd name="adj" fmla="val 7817"/>
            </a:avLst>
          </a:prstGeom>
          <a:effectLst>
            <a:softEdge rad="76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0D61B7F-5CF9-4E10-89BB-689398964E50}"/>
              </a:ext>
            </a:extLst>
          </p:cNvPr>
          <p:cNvSpPr/>
          <p:nvPr/>
        </p:nvSpPr>
        <p:spPr>
          <a:xfrm>
            <a:off x="785004" y="3977103"/>
            <a:ext cx="53109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Requer maturidade e disposição para enfrentar uma verdade inconteste: nem sempre você estará certo. E está tudo bem.</a:t>
            </a:r>
          </a:p>
        </p:txBody>
      </p:sp>
    </p:spTree>
    <p:extLst>
      <p:ext uri="{BB962C8B-B14F-4D97-AF65-F5344CB8AC3E}">
        <p14:creationId xmlns:p14="http://schemas.microsoft.com/office/powerpoint/2010/main" val="243409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BDCB5A-42D0-44C9-A4BE-F5BBBA02F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481012"/>
            <a:ext cx="11239500" cy="5900738"/>
          </a:xfrm>
          <a:prstGeom prst="plaque">
            <a:avLst>
              <a:gd name="adj" fmla="val 9242"/>
            </a:avLst>
          </a:prstGeom>
          <a:effectLst>
            <a:softEdge rad="762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A46F3184-3425-4A2A-A752-6E6ABBB73588}"/>
              </a:ext>
            </a:extLst>
          </p:cNvPr>
          <p:cNvSpPr txBox="1"/>
          <p:nvPr/>
        </p:nvSpPr>
        <p:spPr>
          <a:xfrm>
            <a:off x="4381026" y="4728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Texto:Prof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. Marcel Camargo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Leona Lewis - Run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B027250-976C-460A-8D9C-B3B862190CA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1554349" y="710983"/>
            <a:ext cx="2322325" cy="2812237"/>
          </a:xfrm>
          <a:prstGeom prst="ellipse">
            <a:avLst/>
          </a:prstGeom>
          <a:ln>
            <a:noFill/>
          </a:ln>
          <a:effectLst>
            <a:softEdge rad="584200"/>
          </a:effectLst>
        </p:spPr>
      </p:pic>
    </p:spTree>
    <p:extLst>
      <p:ext uri="{BB962C8B-B14F-4D97-AF65-F5344CB8AC3E}">
        <p14:creationId xmlns:p14="http://schemas.microsoft.com/office/powerpoint/2010/main" val="348373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0">
        <p14:prism isContent="1" isInverted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</TotalTime>
  <Words>504</Words>
  <Application>Microsoft Office PowerPoint</Application>
  <PresentationFormat>Ecrã Panorâmico</PresentationFormat>
  <Paragraphs>29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19</vt:i4>
      </vt:variant>
    </vt:vector>
  </HeadingPairs>
  <TitlesOfParts>
    <vt:vector size="27" baseType="lpstr">
      <vt:lpstr>AR CENA</vt:lpstr>
      <vt:lpstr>AR ESSENCE</vt:lpstr>
      <vt:lpstr>Arial</vt:lpstr>
      <vt:lpstr>Calibri</vt:lpstr>
      <vt:lpstr>Calibri Light</vt:lpstr>
      <vt:lpstr>Wingdings 2</vt:lpstr>
      <vt:lpstr>HDOfficeLightV0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2020-02-02T19:31:29Z</dcterms:created>
  <dcterms:modified xsi:type="dcterms:W3CDTF">2020-02-03T00:28:02Z</dcterms:modified>
</cp:coreProperties>
</file>