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3" r:id="rId21"/>
    <p:sldId id="276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ThPjZIaVPUzAgd9gu7fA==" hashData="/F6/wOB9Z+tsZAnYt3Kyz3HJWm/3cfTLKBitqWcTLXmI/01xf3G3OJYq3dKzKVPXrKBIN4rvBeEIIpuO2yOg7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01479E-CE18-486D-AB19-8DFBFAEAC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1338E7-3E82-4EF8-9BA6-5E4DCE277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3B0A88A-EB32-4B6E-A12A-8FEDFEBEF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3388AC1-A332-4CB0-8683-E6241EBD2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A1798A8-65D3-4A36-A134-CCA598257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550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F1DD0C-861D-45D9-B47C-216688D94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FF98CFF-3446-4827-AAEE-D1CED1497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996513F-632A-4985-BF05-F5D7D869B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C05B07D-501F-4D4C-BB51-514E9931B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2AF897A-5A6E-4E77-B0F4-E3926ADAD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137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6F5A2D-F038-4392-A07A-6B0134382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AC3A912-5E9B-4956-B275-5C4C21EA88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C95CDB6-30FF-4AA7-A3FA-F6D853F9A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6CA200C2-BB37-404D-AD1E-62CC038EB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EB2FD56-E0FC-4D9B-9A8B-8916FA705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082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A3F5B5-3253-45A6-954E-B40C07D08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E1B06E2-19E8-478E-A229-59FA5C1AF5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42F62057-9EA0-44D4-A999-D5C538036B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56A45F3-DAB6-4607-A9DA-C74118610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F653472-0042-42A1-95B0-9EBE74D8D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13E651B3-2857-4094-A6E5-018339DAA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771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45927B-35E4-4642-AEFD-BFBA64728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5432D93-5A0D-44A3-B211-9CA031F59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10E913E2-E553-4482-9371-7731C2B41A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096FDFCE-37FA-4E4C-9560-1893AADE0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2AFDA145-28C5-4760-9644-76537A74E4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15274E6-5727-4AA7-88DE-12A2113F2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549156C5-DA36-428B-835A-F6B4A7168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BD5F7E50-97F7-476B-A561-D109CB92B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334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43A096-C7C8-4A60-AD22-A2CA860B9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D02EA9E2-074F-4DC3-809E-A50EF8D9B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4B9548B4-AEA1-48BF-81BC-33F090821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1FCAB2DA-1292-4D82-BBB4-66840352C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566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87696D4B-9F00-4373-8B96-8AFFC5E71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7BB44891-3D17-4773-9E2C-9029130A4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6C41B911-31ED-49B7-A8A4-8E577C639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960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BCC03F-5ADD-46EB-ACFD-107A47FCF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5F5C66D-1F54-444B-BFFC-5EC75241B9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D009F335-17CD-4532-BF75-477E26D76C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EF536E62-7D11-40E1-8C6B-5548B45C7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F707EEC-2C02-4F19-B498-3308A7FD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B362CCA-8730-47E9-BBAF-764F1E49D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840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9EC4DF-DA31-470E-9629-C75587744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5D920BFA-9C91-456B-81DB-0F72C5E51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64D22B5-DCBD-42F1-A136-8F86DE3455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AC9C38C-7E71-4505-B886-152790273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477D3D9-CB9D-4DE7-8B49-89C68598D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EDBA6A6-A9B7-4DC3-B982-85DCDAABA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983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03DDF6-C80E-4F34-81D4-451F8F840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6C49FADC-3675-4676-B2A2-33C14758EE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28A8A07-33EF-4998-AB99-692444B89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E5A09AB-7B0D-4DDC-AB88-42AF6616B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020DE22-E914-49F7-B18E-0E9D64808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53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6D85543-AE2C-4CE9-B472-1ABF57F5AD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E555909E-9BE2-4A41-99AF-C05F6AE8C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897AD7C-6A1D-4DDA-BAC7-10D13C360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E7A4E17-F100-4E4E-9FF0-8948FE1A0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4DE8261-E614-4E15-A93B-A7DACDD8B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785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7E6BF73D-8D6F-4D41-AA15-3D7DCCE2F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3E2DC77-8868-4A26-8422-2FCF42CC6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F9B9276-A747-4F37-A276-DBCB98A60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F9B2A-E295-4AD0-90EB-047E27A7AC6E}" type="datetimeFigureOut">
              <a:rPr lang="pt-PT" smtClean="0"/>
              <a:t>06-07-2019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20289F5-1285-492A-9847-A094A17D55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96873BE-1923-4936-AB09-30E3219D8D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410B-E33A-4CC8-8DCD-5BDB497EF2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6124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036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>
        <p:sndAc>
          <p:stSnd loop="1">
            <p:snd r:embed="rId2" name="PETER HEAVEN &amp; blue light orchestra - my new life.wav"/>
          </p:stSnd>
        </p:sndAc>
      </p:transition>
    </mc:Choice>
    <mc:Fallback>
      <p:transition advTm="1000">
        <p:sndAc>
          <p:stSnd loop="1">
            <p:snd r:embed="rId2" name="PETER HEAVEN &amp; blue light orchestra - my new lif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0A81B42-3E39-42F7-AEF8-48B5C880C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66726"/>
            <a:ext cx="11258550" cy="59293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246FA42-73F5-48A3-938B-7B719047CBD5}"/>
              </a:ext>
            </a:extLst>
          </p:cNvPr>
          <p:cNvSpPr/>
          <p:nvPr/>
        </p:nvSpPr>
        <p:spPr>
          <a:xfrm>
            <a:off x="878731" y="3106312"/>
            <a:ext cx="652935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Like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não é afeto,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seguir de volta não é amizade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7A9FC3C-D764-4062-A211-813425A99A0F}"/>
              </a:ext>
            </a:extLst>
          </p:cNvPr>
          <p:cNvSpPr/>
          <p:nvPr/>
        </p:nvSpPr>
        <p:spPr>
          <a:xfrm>
            <a:off x="5127677" y="5274135"/>
            <a:ext cx="56332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247956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AB3B7D7-9A4E-42CF-A60E-CD264A686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85775"/>
            <a:ext cx="11249025" cy="58816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D54AF90-2E80-4D37-A677-595BBAB96ED0}"/>
              </a:ext>
            </a:extLst>
          </p:cNvPr>
          <p:cNvSpPr/>
          <p:nvPr/>
        </p:nvSpPr>
        <p:spPr>
          <a:xfrm>
            <a:off x="727494" y="3970082"/>
            <a:ext cx="77954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Estamos carentes. No fundo, somos carentes. Embora a gente tente viver sem ter que contar muito com os outros, existem momentos que parecem pedir a presença de alguém. </a:t>
            </a:r>
          </a:p>
        </p:txBody>
      </p:sp>
    </p:spTree>
    <p:extLst>
      <p:ext uri="{BB962C8B-B14F-4D97-AF65-F5344CB8AC3E}">
        <p14:creationId xmlns:p14="http://schemas.microsoft.com/office/powerpoint/2010/main" val="159315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7857845-14BC-496E-B1EB-1CA4E99C6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85776"/>
            <a:ext cx="11268075" cy="58912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08609B1-8518-4DBF-8162-107A8BA4B079}"/>
              </a:ext>
            </a:extLst>
          </p:cNvPr>
          <p:cNvSpPr/>
          <p:nvPr/>
        </p:nvSpPr>
        <p:spPr>
          <a:xfrm>
            <a:off x="4548996" y="76759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perfeitamente possível ir ao cinema, a bares, a shoppings e a baladas sozinho, bem como curtir a própria casa sem companhia alguma. </a:t>
            </a:r>
          </a:p>
        </p:txBody>
      </p:sp>
    </p:spTree>
    <p:extLst>
      <p:ext uri="{BB962C8B-B14F-4D97-AF65-F5344CB8AC3E}">
        <p14:creationId xmlns:p14="http://schemas.microsoft.com/office/powerpoint/2010/main" val="282716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4BD45D-08A4-442B-BDA2-5597F8663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85775"/>
            <a:ext cx="11306175" cy="58816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196F876-568D-4183-AB87-AE8CDAD8BE8A}"/>
              </a:ext>
            </a:extLst>
          </p:cNvPr>
          <p:cNvSpPr/>
          <p:nvPr/>
        </p:nvSpPr>
        <p:spPr>
          <a:xfrm>
            <a:off x="710242" y="4244521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Porém, em determinadas situações, poder contar com alguém faz diferença.</a:t>
            </a:r>
          </a:p>
        </p:txBody>
      </p:sp>
    </p:spTree>
    <p:extLst>
      <p:ext uri="{BB962C8B-B14F-4D97-AF65-F5344CB8AC3E}">
        <p14:creationId xmlns:p14="http://schemas.microsoft.com/office/powerpoint/2010/main" val="25304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C797D3C-C4C1-4E07-BA22-E8CBA9531D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95300"/>
            <a:ext cx="11249025" cy="58959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3536A20-EA3C-4AD4-8E79-CD6548D0F871}"/>
              </a:ext>
            </a:extLst>
          </p:cNvPr>
          <p:cNvSpPr/>
          <p:nvPr/>
        </p:nvSpPr>
        <p:spPr>
          <a:xfrm>
            <a:off x="839638" y="3821350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Hoje, com o advento das redes sociais, muitos de nós preferimos nos conectar online, relegando os encontros da vida real ao quase esquecimento.</a:t>
            </a:r>
          </a:p>
        </p:txBody>
      </p:sp>
    </p:spTree>
    <p:extLst>
      <p:ext uri="{BB962C8B-B14F-4D97-AF65-F5344CB8AC3E}">
        <p14:creationId xmlns:p14="http://schemas.microsoft.com/office/powerpoint/2010/main" val="288537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0E5CF8F-1547-4E2D-B478-7C5C0DD51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76250"/>
            <a:ext cx="11239500" cy="59197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6DA70A5-9BD6-49D2-9495-343AC2EAFCC0}"/>
              </a:ext>
            </a:extLst>
          </p:cNvPr>
          <p:cNvSpPr/>
          <p:nvPr/>
        </p:nvSpPr>
        <p:spPr>
          <a:xfrm>
            <a:off x="900022" y="3804098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possível bater papo em chats virtuais, inclusive escolhendo assuntos de interesse, entre outros, o que traz a ilusão de companhia verdadeira. </a:t>
            </a:r>
          </a:p>
        </p:txBody>
      </p:sp>
    </p:spTree>
    <p:extLst>
      <p:ext uri="{BB962C8B-B14F-4D97-AF65-F5344CB8AC3E}">
        <p14:creationId xmlns:p14="http://schemas.microsoft.com/office/powerpoint/2010/main" val="409461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21F78FE-09EA-43D2-A4C9-0ED549A7F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57200"/>
            <a:ext cx="11229976" cy="59150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24316E4-9E43-41A4-AC4A-0C611118060F}"/>
              </a:ext>
            </a:extLst>
          </p:cNvPr>
          <p:cNvSpPr/>
          <p:nvPr/>
        </p:nvSpPr>
        <p:spPr>
          <a:xfrm>
            <a:off x="779252" y="4054741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não: há uma tela separando os interlocutores, o que encoraja muitos a fingir, mentir, mascarar.</a:t>
            </a:r>
          </a:p>
        </p:txBody>
      </p:sp>
    </p:spTree>
    <p:extLst>
      <p:ext uri="{BB962C8B-B14F-4D97-AF65-F5344CB8AC3E}">
        <p14:creationId xmlns:p14="http://schemas.microsoft.com/office/powerpoint/2010/main" val="382895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B40992B-2C0E-407C-B791-9C84C80AC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76251"/>
            <a:ext cx="11258550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4304A0A-B9E5-43E7-9449-EFDD8DA48F9F}"/>
              </a:ext>
            </a:extLst>
          </p:cNvPr>
          <p:cNvSpPr/>
          <p:nvPr/>
        </p:nvSpPr>
        <p:spPr>
          <a:xfrm>
            <a:off x="572219" y="3821827"/>
            <a:ext cx="86677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dá para confiar apenas no que o outro digita, ou mesmo expõe via webcam. Somos seres gregários, somos sentimentos e precisamos de troca de energia, de sentidos, de contato, de afeto. </a:t>
            </a:r>
          </a:p>
        </p:txBody>
      </p:sp>
    </p:spTree>
    <p:extLst>
      <p:ext uri="{BB962C8B-B14F-4D97-AF65-F5344CB8AC3E}">
        <p14:creationId xmlns:p14="http://schemas.microsoft.com/office/powerpoint/2010/main" val="217627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8D5C17C-30DF-4F19-9122-C44C5F468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6250"/>
            <a:ext cx="11315700" cy="59150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6EF4608-7702-4882-9E04-E604CDE38286}"/>
              </a:ext>
            </a:extLst>
          </p:cNvPr>
          <p:cNvSpPr/>
          <p:nvPr/>
        </p:nvSpPr>
        <p:spPr>
          <a:xfrm>
            <a:off x="770627" y="3812724"/>
            <a:ext cx="74330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Precisamos de proximidade, de olho no olho, de abraços apertados. Pode ser até bom conversar virtualmente com alguém que parece nos entender e nos conhecer bem, porém, </a:t>
            </a:r>
          </a:p>
        </p:txBody>
      </p:sp>
    </p:spTree>
    <p:extLst>
      <p:ext uri="{BB962C8B-B14F-4D97-AF65-F5344CB8AC3E}">
        <p14:creationId xmlns:p14="http://schemas.microsoft.com/office/powerpoint/2010/main" val="3703300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E896021-1D5E-4C34-BEF8-81698860D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466725"/>
            <a:ext cx="11249026" cy="58959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FDA91EE-A5A2-4CA5-8E41-A08CCBE7065D}"/>
              </a:ext>
            </a:extLst>
          </p:cNvPr>
          <p:cNvSpPr/>
          <p:nvPr/>
        </p:nvSpPr>
        <p:spPr>
          <a:xfrm>
            <a:off x="457199" y="3881735"/>
            <a:ext cx="71311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calor humano jamais será substituído por palavras ao longe. Saber que tem alguém que virá até nós, quando assim for preciso, acalenta e acalma a nossa alma.</a:t>
            </a:r>
          </a:p>
        </p:txBody>
      </p:sp>
    </p:spTree>
    <p:extLst>
      <p:ext uri="{BB962C8B-B14F-4D97-AF65-F5344CB8AC3E}">
        <p14:creationId xmlns:p14="http://schemas.microsoft.com/office/powerpoint/2010/main" val="1236768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F286969-BAC9-4E41-961C-9F12DD9B6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95300"/>
            <a:ext cx="11287125" cy="58674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5EF3D78-D42F-46C0-B935-3C926732F868}"/>
              </a:ext>
            </a:extLst>
          </p:cNvPr>
          <p:cNvSpPr/>
          <p:nvPr/>
        </p:nvSpPr>
        <p:spPr>
          <a:xfrm>
            <a:off x="347931" y="3769592"/>
            <a:ext cx="769188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Sua conta no Instagram pode ter milhares de seguidores, sua lista de amigos no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facebook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pode ser imensa, você pode participar de inúmeros grupos no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whatsapp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98007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ADC02BD-D1FC-4E53-B9EC-C88B3F734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4" y="457200"/>
            <a:ext cx="11306176" cy="59388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3FBD2AB-71E9-4A9F-B4BB-41619CCDA611}"/>
              </a:ext>
            </a:extLst>
          </p:cNvPr>
          <p:cNvSpPr/>
          <p:nvPr/>
        </p:nvSpPr>
        <p:spPr>
          <a:xfrm>
            <a:off x="805132" y="4123752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quem realmente se importa com você, a ponto de responder, ali ao lado, às suas chamadas doloridas, </a:t>
            </a:r>
          </a:p>
        </p:txBody>
      </p:sp>
    </p:spTree>
    <p:extLst>
      <p:ext uri="{BB962C8B-B14F-4D97-AF65-F5344CB8AC3E}">
        <p14:creationId xmlns:p14="http://schemas.microsoft.com/office/powerpoint/2010/main" val="295636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415EB26-0E73-4D2A-B706-99E06A3C7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95301"/>
            <a:ext cx="11277600" cy="5910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C149359-6DAC-4759-AFE7-B5BA8AA9DD48}"/>
              </a:ext>
            </a:extLst>
          </p:cNvPr>
          <p:cNvSpPr/>
          <p:nvPr/>
        </p:nvSpPr>
        <p:spPr>
          <a:xfrm>
            <a:off x="796504" y="4304906"/>
            <a:ext cx="64841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muito provavelmente é a pessoa que faz questão de se encontrar pessoalmente com você. </a:t>
            </a:r>
          </a:p>
        </p:txBody>
      </p:sp>
    </p:spTree>
    <p:extLst>
      <p:ext uri="{BB962C8B-B14F-4D97-AF65-F5344CB8AC3E}">
        <p14:creationId xmlns:p14="http://schemas.microsoft.com/office/powerpoint/2010/main" val="110969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7A507DA-6F77-4308-AF5D-48F2534C0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6250" y="476250"/>
            <a:ext cx="11277600" cy="59007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DA35C70-8919-410F-8AAE-ECB4D2CB3A81}"/>
              </a:ext>
            </a:extLst>
          </p:cNvPr>
          <p:cNvSpPr/>
          <p:nvPr/>
        </p:nvSpPr>
        <p:spPr>
          <a:xfrm>
            <a:off x="476250" y="4175033"/>
            <a:ext cx="703627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E, para essa pessoa, não importa a duração ou a frequência desses encontros e sim a intensidade da verdade que seu afeto carrega.</a:t>
            </a:r>
          </a:p>
        </p:txBody>
      </p:sp>
    </p:spTree>
    <p:extLst>
      <p:ext uri="{BB962C8B-B14F-4D97-AF65-F5344CB8AC3E}">
        <p14:creationId xmlns:p14="http://schemas.microsoft.com/office/powerpoint/2010/main" val="226951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9607DAE-7BCF-451F-BAFE-4AEAA9021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6251"/>
            <a:ext cx="11258550" cy="58912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E5ABC8D-ABCE-4399-90D1-2DF23EF8B53D}"/>
              </a:ext>
            </a:extLst>
          </p:cNvPr>
          <p:cNvSpPr/>
          <p:nvPr/>
        </p:nvSpPr>
        <p:spPr>
          <a:xfrm>
            <a:off x="917275" y="4356665"/>
            <a:ext cx="63806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gente acha que se basta, que não precisa de ninguém, mas nem sempre é assim. </a:t>
            </a:r>
          </a:p>
        </p:txBody>
      </p:sp>
    </p:spTree>
    <p:extLst>
      <p:ext uri="{BB962C8B-B14F-4D97-AF65-F5344CB8AC3E}">
        <p14:creationId xmlns:p14="http://schemas.microsoft.com/office/powerpoint/2010/main" val="217322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8CC40E-01E7-4E77-AF4B-28184734FC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66726"/>
            <a:ext cx="11258550" cy="59293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7ED9A16-F0A1-42A3-B8B9-6E5FEA0DFD59}"/>
              </a:ext>
            </a:extLst>
          </p:cNvPr>
          <p:cNvSpPr/>
          <p:nvPr/>
        </p:nvSpPr>
        <p:spPr>
          <a:xfrm>
            <a:off x="667108" y="4158258"/>
            <a:ext cx="711391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Quando o abismo abre sob nossos pés, a gente tenta procurar mãos que nos sustentem e abraços que nos confortem.</a:t>
            </a:r>
          </a:p>
        </p:txBody>
      </p:sp>
    </p:spTree>
    <p:extLst>
      <p:ext uri="{BB962C8B-B14F-4D97-AF65-F5344CB8AC3E}">
        <p14:creationId xmlns:p14="http://schemas.microsoft.com/office/powerpoint/2010/main" val="405062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774ABE4-4803-484A-B041-975FDABEA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4" y="476250"/>
            <a:ext cx="11287125" cy="59055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B6EA533-76C3-4983-BB11-8AA66568EF0A}"/>
              </a:ext>
            </a:extLst>
          </p:cNvPr>
          <p:cNvSpPr/>
          <p:nvPr/>
        </p:nvSpPr>
        <p:spPr>
          <a:xfrm>
            <a:off x="908649" y="4184137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 amigo, um irmão, um amor, não importa: nossa escuridão acaba procurando a luz no olhar de um outro além de nós. </a:t>
            </a:r>
          </a:p>
        </p:txBody>
      </p:sp>
    </p:spTree>
    <p:extLst>
      <p:ext uri="{BB962C8B-B14F-4D97-AF65-F5344CB8AC3E}">
        <p14:creationId xmlns:p14="http://schemas.microsoft.com/office/powerpoint/2010/main" val="109939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FEA3446-7E72-452B-95B7-BBFA9AA87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66725"/>
            <a:ext cx="11258550" cy="5905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2F5EDC9-DA0E-4088-9D6F-C84371A147B2}"/>
              </a:ext>
            </a:extLst>
          </p:cNvPr>
          <p:cNvSpPr/>
          <p:nvPr/>
        </p:nvSpPr>
        <p:spPr>
          <a:xfrm>
            <a:off x="917275" y="4261775"/>
            <a:ext cx="69413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fé nos fortalece e é imprescindível, mas a luz de alguém que se importa com a gente nos empurra, faz a gente esperançar.</a:t>
            </a:r>
          </a:p>
        </p:txBody>
      </p:sp>
    </p:spTree>
    <p:extLst>
      <p:ext uri="{BB962C8B-B14F-4D97-AF65-F5344CB8AC3E}">
        <p14:creationId xmlns:p14="http://schemas.microsoft.com/office/powerpoint/2010/main" val="1988708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BA3D23D-173A-479D-82AB-255762ACE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57200"/>
            <a:ext cx="11258551" cy="5972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0C2CE8C-1299-4951-8935-A78033F6A01D}"/>
              </a:ext>
            </a:extLst>
          </p:cNvPr>
          <p:cNvSpPr/>
          <p:nvPr/>
        </p:nvSpPr>
        <p:spPr>
          <a:xfrm>
            <a:off x="856891" y="4391170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Às vezes, estar sozinho não será o bastante. Rede social não é vida real. E ponto.</a:t>
            </a:r>
          </a:p>
        </p:txBody>
      </p:sp>
    </p:spTree>
    <p:extLst>
      <p:ext uri="{BB962C8B-B14F-4D97-AF65-F5344CB8AC3E}">
        <p14:creationId xmlns:p14="http://schemas.microsoft.com/office/powerpoint/2010/main" val="23664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7551512-C9A9-4CBC-9E5E-67E681023B3D}"/>
              </a:ext>
            </a:extLst>
          </p:cNvPr>
          <p:cNvSpPr txBox="1"/>
          <p:nvPr/>
        </p:nvSpPr>
        <p:spPr>
          <a:xfrm>
            <a:off x="3898830" y="483657"/>
            <a:ext cx="70527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do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Texto:Prof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. Marcel Camargo </a:t>
            </a: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blue light orchestra - my new life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5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36D3481-D412-4D58-81FE-1EA03F9F4BD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9" t="28824" r="19559" b="13114"/>
          <a:stretch/>
        </p:blipFill>
        <p:spPr>
          <a:xfrm>
            <a:off x="2275397" y="927878"/>
            <a:ext cx="1772728" cy="24153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611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0">
        <p:split orient="vert"/>
      </p:transition>
    </mc:Choice>
    <mc:Fallback>
      <p:transition spd="slow" advTm="5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529</Words>
  <Application>Microsoft Office PowerPoint</Application>
  <PresentationFormat>Ecrã Panorâmico</PresentationFormat>
  <Paragraphs>32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2019-07-06T18:15:42Z</dcterms:created>
  <dcterms:modified xsi:type="dcterms:W3CDTF">2019-07-06T22:14:23Z</dcterms:modified>
</cp:coreProperties>
</file>