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4"/>
  </p:sldMasterIdLst>
  <p:notesMasterIdLst>
    <p:notesMasterId r:id="rId21"/>
  </p:notesMasterIdLst>
  <p:handoutMasterIdLst>
    <p:handoutMasterId r:id="rId22"/>
  </p:handoutMasterIdLst>
  <p:sldIdLst>
    <p:sldId id="291" r:id="rId5"/>
    <p:sldId id="267" r:id="rId6"/>
    <p:sldId id="271" r:id="rId7"/>
    <p:sldId id="290" r:id="rId8"/>
    <p:sldId id="279" r:id="rId9"/>
    <p:sldId id="273" r:id="rId10"/>
    <p:sldId id="270" r:id="rId11"/>
    <p:sldId id="282" r:id="rId12"/>
    <p:sldId id="277" r:id="rId13"/>
    <p:sldId id="278" r:id="rId14"/>
    <p:sldId id="275" r:id="rId15"/>
    <p:sldId id="280" r:id="rId16"/>
    <p:sldId id="283" r:id="rId17"/>
    <p:sldId id="288" r:id="rId18"/>
    <p:sldId id="286" r:id="rId19"/>
    <p:sldId id="289" r:id="rId20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5OU+4FEy4cRt4ZURjWPFA==" hashData="qunWRI9TIUKC1pX5SKq7HeBw2Rgn0OzsJ/+iWiSP4Y1ENc2FZotxR//XBFxANgm0gT4Rampl9DxgbEtxNGCvOg=="/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599" autoAdjust="0"/>
  </p:normalViewPr>
  <p:slideViewPr>
    <p:cSldViewPr>
      <p:cViewPr varScale="1">
        <p:scale>
          <a:sx n="111" d="100"/>
          <a:sy n="111" d="100"/>
        </p:scale>
        <p:origin x="456" y="54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6E22E-288A-414B-A8DE-E4DBD03D5FC0}" type="datetimeFigureOut">
              <a:rPr lang="en-US"/>
              <a:t>9/16/2018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114579-D02A-4B51-B5DF-8EC449F77AC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81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A9AE7E-E0F9-4C51-AD9A-F4C3A6E23BBF}" type="datetimeFigureOut">
              <a:rPr lang="en-US"/>
              <a:t>9/16/2018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074690-7256-4BB9-AC0F-97AEAE8CDEC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42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defRPr sz="599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399"/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1228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3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633" y="1709739"/>
            <a:ext cx="10512862" cy="2852737"/>
          </a:xfrm>
        </p:spPr>
        <p:txBody>
          <a:bodyPr anchor="b"/>
          <a:lstStyle>
            <a:lvl1pPr>
              <a:defRPr sz="599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633" y="4589464"/>
            <a:ext cx="10512862" cy="1500187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7063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528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982" y="1825625"/>
            <a:ext cx="5180251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592" y="1825625"/>
            <a:ext cx="5180251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887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569" y="365126"/>
            <a:ext cx="105128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570" y="1681163"/>
            <a:ext cx="5156444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570" y="2505075"/>
            <a:ext cx="5156444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637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5240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6449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7335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1838" y="987426"/>
            <a:ext cx="617059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672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285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2628" y="365125"/>
            <a:ext cx="262821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982" y="365125"/>
            <a:ext cx="7732286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869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6636D-D922-432D-A958-524484B5923D}" type="datetimeFigureOut">
              <a:rPr lang="en-US" smtClean="0"/>
              <a:pPr/>
              <a:t>9/16/2018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80529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7000">
        <p14:vortex dir="d"/>
      </p:transition>
    </mc:Choice>
    <mc:Fallback xmlns="">
      <p:transition spd="slow">
        <p:fade/>
      </p:transition>
    </mc:Fallback>
  </mc:AlternateContent>
  <p:txStyles>
    <p:titleStyle>
      <a:lvl1pPr algn="l" defTabSz="914126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31" indent="-228531" algn="l" defTabSz="9141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59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858FDF-87EB-4F2D-B91D-85F2636E35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C03B76-239E-4EB8-9CAD-B0C1BEB1CA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196E90-B4B3-4C5D-9A21-426D15268E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106FFD-9738-4538-A560-2EC7E6ABB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537130-9F99-4ACC-BA68-444236A324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1D9753-BCD3-4203-A22E-340099BD8E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9DCC39-A254-4B04-AFFA-3314D76F2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4BED188-7B4F-4076-994D-312196507F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240" y="1086247"/>
            <a:ext cx="7665195" cy="45750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0ECA99C-BF75-49EE-BBCE-A3A1525C6B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000">
        <p14:vortex dir="d"/>
        <p:sndAc>
          <p:stSnd loop="1">
            <p:snd r:embed="rId2" name="Ennio Morricone- Once Upon A Time In The West.wav"/>
          </p:stSnd>
        </p:sndAc>
      </p:transition>
    </mc:Choice>
    <mc:Fallback>
      <p:transition advTm="3000">
        <p:fade/>
        <p:sndAc>
          <p:stSnd loop="1">
            <p:snd r:embed="rId2" name="Ennio Morricone- Once Upon A Time In The We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2317243-3F71-4600-B5C7-51F3EA0435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97" r="19674"/>
          <a:stretch/>
        </p:blipFill>
        <p:spPr>
          <a:xfrm>
            <a:off x="3383154" y="506486"/>
            <a:ext cx="5762838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FCC101-5B6D-4EF2-82C2-76EA48CA3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012A37-8F91-4C33-9177-83972F68C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71B164-7ED8-42F3-BE84-E86B10DED0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40F6F2-F66F-4E1B-8694-7F9C88266E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F3682EC-3094-4E0E-B0C4-19F063A7D6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F006EC5-741E-4BC9-99D4-78690E1EA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8A7126-624C-48AD-AF6B-A8D9AE6048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731D702-B926-4125-A17A-3C2D3601FC36}"/>
              </a:ext>
            </a:extLst>
          </p:cNvPr>
          <p:cNvSpPr/>
          <p:nvPr/>
        </p:nvSpPr>
        <p:spPr>
          <a:xfrm>
            <a:off x="610775" y="1992334"/>
            <a:ext cx="50898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entender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855CD2-376A-46B3-ABC8-1C2D4E141AD8}"/>
              </a:ext>
            </a:extLst>
          </p:cNvPr>
          <p:cNvSpPr/>
          <p:nvPr/>
        </p:nvSpPr>
        <p:spPr>
          <a:xfrm>
            <a:off x="8248296" y="3637548"/>
            <a:ext cx="31935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 Wandy Luz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A97AB9-130C-43D1-9346-8FEDD98FC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4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vortex dir="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5BC59F-5A4B-41D6-AB17-5BCEB1A62D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958" y="830060"/>
            <a:ext cx="9361040" cy="5025355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DA52F7-9FB5-4A1F-9DA3-8A66CAD2D7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824F1D-195C-4291-9681-490724BEBB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F6E474-4E7D-413C-8055-DAA0E16AA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29B31B-7379-4735-9600-D2EAB21C3A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0255AD-1A55-405B-B07B-8F7C14C1F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624A93-00B5-452E-9BEC-20407ADB9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11C4DB-D997-4C33-B43B-039105038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66DBDF7-0BB9-4124-88EC-35E9D0F0E8E9}"/>
              </a:ext>
            </a:extLst>
          </p:cNvPr>
          <p:cNvSpPr/>
          <p:nvPr/>
        </p:nvSpPr>
        <p:spPr>
          <a:xfrm>
            <a:off x="720249" y="1172805"/>
            <a:ext cx="44145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entender que a felicidade depende apenas do amor. O amor que você decide se dar.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0B2186-F217-40A7-BDE0-2BDE91B8B4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04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AE7E0E-381E-4675-AF58-EB1DEC6C7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5" y="908720"/>
            <a:ext cx="9374757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88E49D-9C03-4371-B826-D8AD5367B3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0B4A57-FB27-48AD-B1C6-994DBEFCB8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6D71B5-BA73-4BC3-8BDF-56B97F4E0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EC2AF3-B2FD-4F2C-A6F1-CB0589C44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C4B41C-3D75-482E-B835-690E304B74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A83A98-748C-40E5-A6B2-1686C7E6E6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507D02-F83B-4DE4-A229-A20FB29CC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8C84E26-0AD5-471C-B37A-724DB5D3CD4B}"/>
              </a:ext>
            </a:extLst>
          </p:cNvPr>
          <p:cNvSpPr/>
          <p:nvPr/>
        </p:nvSpPr>
        <p:spPr>
          <a:xfrm>
            <a:off x="680092" y="967688"/>
            <a:ext cx="6092825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perceber que a felicidade não depende do seu trabalho, seu título acadêmico ou de você estar em um relacionamento.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7A72B2-5FA1-4BC8-AF98-452996E1A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25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E4339A-4DB3-4CC1-A945-7D0431016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1"/>
            <a:ext cx="9361040" cy="5040559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BB9414-C448-46FD-A0F0-31F595AB8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1AE2EB-28DC-4F7E-B698-909F05D2A3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B9D1A3-F4B8-41BE-97FE-2EB7EFE9C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0067F5-D467-412F-9476-C9F5B12A2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58D3A9-4FD0-4F49-8FE8-DDE4C593E0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AEE520-A8C1-485B-9053-0D99036BA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E3267A5-41AE-43FC-B565-8584E02C60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7ED6670-3C47-4D7F-A3D6-587CAD7941C1}"/>
              </a:ext>
            </a:extLst>
          </p:cNvPr>
          <p:cNvSpPr/>
          <p:nvPr/>
        </p:nvSpPr>
        <p:spPr>
          <a:xfrm>
            <a:off x="5913341" y="2426226"/>
            <a:ext cx="53285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perceber que, no seu caminho, você não precisa seguir os passos daqueles que vieram antes de você.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6A12FD-A98D-4E91-9848-F809B332D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5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18AA15-2A67-4FB8-81C8-31C8A7EFB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1"/>
            <a:ext cx="9361040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8734B-A5D4-47AD-8C2C-008C3FC50F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383AA2-1B73-48C4-B0FF-242271E6D7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5CC179-06C3-4E68-A708-7F91EDF69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FF4392-20D9-45EE-BC9B-9EFA56FBE0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5D5706-AAA7-4714-8F12-9DCA04E9A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349607-5D50-437B-8CBF-672E3742B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0C7FD9-DDD9-4B0A-808A-935AC85584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FB53BA5-20C9-478B-BD48-496FA3BFA3B9}"/>
              </a:ext>
            </a:extLst>
          </p:cNvPr>
          <p:cNvSpPr/>
          <p:nvPr/>
        </p:nvSpPr>
        <p:spPr>
          <a:xfrm>
            <a:off x="1098819" y="2133231"/>
            <a:ext cx="45671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saber que, para ser feliz, você não precisa ser igual a ninguém.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1C7917-EB8F-4C9E-BABA-3EEF558A3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29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vortex dir="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DEC5BB-FCC3-4352-8BA3-DB3BF9FBB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0"/>
            <a:ext cx="9361040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8B389C-F174-4D8A-A925-C8EF7B294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0C4B51-4495-4697-A238-9DC8C399E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73589A-6B9E-4CA1-AFFD-83F53462C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A4C39F-A812-4210-990C-1F701F1D5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584AB2-C4C4-4A2A-9365-95FBFD3D8A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BD3538-C88E-4F0F-8515-91D5FDDE7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516E8F-904E-42DF-8A8F-85C0B51CA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27BC3BE-BB1C-4453-9AD3-A3FBD7BBA654}"/>
              </a:ext>
            </a:extLst>
          </p:cNvPr>
          <p:cNvSpPr/>
          <p:nvPr/>
        </p:nvSpPr>
        <p:spPr>
          <a:xfrm>
            <a:off x="1236446" y="1964974"/>
            <a:ext cx="38704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Confie em mim, um dia você vai ver que a felicidade sempre foi o processo, foram as descobertas, a esperança, e a sua fé.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94891B5-AD80-4943-9D13-CD4B66DC45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23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181102-B037-413B-A95D-74B769CC8E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601"/>
          <a:stretch/>
        </p:blipFill>
        <p:spPr>
          <a:xfrm>
            <a:off x="1413892" y="908720"/>
            <a:ext cx="9361040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315B74-A769-4FC5-97CD-3C4D06B0DE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E2251A-2CB4-432A-ADC1-C6442F975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538BB8-D2CC-44C5-96A5-BD67B3373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7D2CDF-B767-4DAC-8310-646F35C7F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311DD0-473C-4567-BF6A-8228D3F7D9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B95874-7FCA-4402-AC1A-715247983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7557863-BB45-4870-9CED-E5BCD371C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113F8A-60EF-410B-B77F-3A27CAE8595B}"/>
              </a:ext>
            </a:extLst>
          </p:cNvPr>
          <p:cNvSpPr/>
          <p:nvPr/>
        </p:nvSpPr>
        <p:spPr>
          <a:xfrm>
            <a:off x="1197943" y="2238209"/>
            <a:ext cx="41154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Você vai entender que ouvir seu coração e seguir as direções que ele indica, nunca foi fraqueza, e, sim, sua arma mais poderosa.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BDF303F-B809-43AA-94F2-D8059FD544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81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899ECA-83E5-4C4D-A4E5-4FEE4BC44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1"/>
            <a:ext cx="9361040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2583FE-611A-4A78-AE65-C98DD149C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4BF09D-EAC4-4D9C-B158-BC9B9432C6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0E59BC-2B15-4761-B199-987DAA73F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762B95-6D52-4193-BE6E-CD93AAEB8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B23E00A-F425-496A-8DCF-E023DF0C1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7251DB-7099-439C-B75A-637501D51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F2AA96-0766-481B-A58D-B1080A017B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3EFE254-540C-4C5E-91D2-077D0FDB31C9}"/>
              </a:ext>
            </a:extLst>
          </p:cNvPr>
          <p:cNvSpPr/>
          <p:nvPr/>
        </p:nvSpPr>
        <p:spPr>
          <a:xfrm>
            <a:off x="3100917" y="1186694"/>
            <a:ext cx="60844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Sabe, eu espero que não demore para que você se dê conta de que ser feliz é ser gentil consigo mesmo, é aceitar e respeitar quem você é.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2F0860B-68E1-4C6C-80CF-FA86D44767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3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92FCE8-278C-4B6A-B4F5-BA4EDA0A3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225" y="908720"/>
            <a:ext cx="9355707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56F24A-AD47-40FF-A804-54AF15302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7EEF9A-6EEB-4BF1-A90C-D256CB3CE9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99D04C6-0241-4981-A2BB-A62E342B3D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F7CC05-6E33-4209-8C41-879B803A6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10CABD-9850-4F7C-9E0D-02A6A91983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5FC2E6-2DD0-47AA-B291-A43D160DB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B130A9-341A-4C62-9922-E46D7C30F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266089-3AAF-47BD-8887-2919A534BBF1}"/>
              </a:ext>
            </a:extLst>
          </p:cNvPr>
          <p:cNvSpPr/>
          <p:nvPr/>
        </p:nvSpPr>
        <p:spPr>
          <a:xfrm>
            <a:off x="1216510" y="2060458"/>
            <a:ext cx="60928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Eu espero que você se orgulhe e tenha paciência com a pessoa que você luta tanto para se tornar.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CC0F74-8495-4A3A-A18A-F5CD6BBE6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20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vortex dir="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83429A-4E08-422A-9201-962CE07E0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895350"/>
            <a:ext cx="9433048" cy="505393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B482E1D-0669-4831-B07E-11666548F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0E36DD-C72B-4CBC-8753-D2AC90150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1F8B1F-EF4B-439F-AB48-33AB98320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502CB4-5AF4-4EA2-94A6-EDEE224C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D59660-EE80-4EF4-A332-15BADA285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C1BEFCC-4339-41F8-981B-1007B8C71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DE8D162-8AE3-438B-914B-965C37DFF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15F95DD-12D9-40CD-AED0-FE924A7FBB23}"/>
              </a:ext>
            </a:extLst>
          </p:cNvPr>
          <p:cNvSpPr/>
          <p:nvPr/>
        </p:nvSpPr>
        <p:spPr>
          <a:xfrm>
            <a:off x="1276389" y="1368535"/>
            <a:ext cx="411350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entender que a felicidade chega e permanece quando você aprende a viver com você, com o seu passado, seu presente e sem medo do futuro.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EBE5B48-37A1-494F-AF6E-7872E7D07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1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8D4C1C-2533-4BB8-B12A-1D233C834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1"/>
            <a:ext cx="9361040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365046-6EAF-43E8-84F4-441556B87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F0ECC2-915B-421A-99BD-43DAC4B37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DE5249-F5D2-4DEB-9D7C-99CBE1F23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50AF4A-BC39-4E33-A7CD-D6565A3EE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90BA79-F7DD-4B24-A72F-2E7860C7DD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53F20B-6953-45DD-9817-60A626380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11291A-28A0-484F-AE25-F083414FB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DB96257-251C-4317-849E-070EDAE97D81}"/>
              </a:ext>
            </a:extLst>
          </p:cNvPr>
          <p:cNvSpPr/>
          <p:nvPr/>
        </p:nvSpPr>
        <p:spPr>
          <a:xfrm>
            <a:off x="5928319" y="2730651"/>
            <a:ext cx="48466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entender que a sua felicidade nunca esteve nas mãos de ninguém, nunca dependeu de ninguém.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A6A2F17-0ED1-4EB2-8B38-A624A62ACD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1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B846D3-C70A-499B-A377-997328776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0"/>
            <a:ext cx="9361040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B79A5D3-7189-47D0-83A0-AC6E375A1F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5C35B5-248B-4CDD-98D7-C8EE4E7D6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796DD1-E344-4595-80A8-A4FFF3D36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F1F25E-BF10-4E77-9529-FD39926D9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0127B4-B89E-49E7-B085-D42AA1F628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7EBDA30-5D65-410F-91BD-3AE76AF65A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30BF9B-AB94-4C20-8BD1-FBCA7C9EC4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0C84BF-A18B-4786-ABE9-552130359E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8D6D432-8131-4455-8F51-ECE3A6E2D5E7}"/>
              </a:ext>
            </a:extLst>
          </p:cNvPr>
          <p:cNvSpPr/>
          <p:nvPr/>
        </p:nvSpPr>
        <p:spPr>
          <a:xfrm>
            <a:off x="2621742" y="1125314"/>
            <a:ext cx="6092825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perceber que a felicidade sempre foi uma escolha, foram as suas escolhas, as suas decisões, as suas vontades.</a:t>
            </a:r>
          </a:p>
        </p:txBody>
      </p:sp>
    </p:spTree>
    <p:extLst>
      <p:ext uri="{BB962C8B-B14F-4D97-AF65-F5344CB8AC3E}">
        <p14:creationId xmlns:p14="http://schemas.microsoft.com/office/powerpoint/2010/main" val="375698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2038AF-8D59-4F14-A7E5-9A9714BA98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0"/>
            <a:ext cx="9361040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39D1A3-5321-46C9-9812-876CC8AA0D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FFB1B5-D1C8-461C-99C5-E855601C0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CB1C6F-AB81-4F9B-85D2-23518AE1A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28C779-4827-4B3A-931A-4AFCA64BA5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BB76E5-4909-4ACA-81B1-960218CA9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85ED13-67E4-435A-BF11-45ADAFDB4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55B47B5-2880-4F4E-BB89-782D4017BD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1207552-515E-4674-8573-1C794E701BD1}"/>
              </a:ext>
            </a:extLst>
          </p:cNvPr>
          <p:cNvSpPr/>
          <p:nvPr/>
        </p:nvSpPr>
        <p:spPr>
          <a:xfrm>
            <a:off x="1493573" y="1773077"/>
            <a:ext cx="44865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você vai entender que a felicidade depende apenas do amor.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FFEEAB4-C00D-4859-9F5E-0DE552D82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63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vortex dir="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7E6A71-D837-4006-A0D6-97FB2C005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7188"/>
            <a:ext cx="9361040" cy="5042092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8F12F0-98C1-4F23-9B4B-ECE91FD6B6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779FDB-D53B-4CCA-9BCC-68CCB6F8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F842B6-7630-4950-BBBD-207D400E0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301855-B73A-486E-AF24-5BAFE07502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032F9C-3CE9-43EC-8AC6-7DF4C06C65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54F564-9910-4501-8001-FC4B62280D6B}"/>
              </a:ext>
            </a:extLst>
          </p:cNvPr>
          <p:cNvSpPr/>
          <p:nvPr/>
        </p:nvSpPr>
        <p:spPr>
          <a:xfrm>
            <a:off x="1112219" y="1080535"/>
            <a:ext cx="43997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amor que você decide se dar, o amor que você decide aceitar e o amor que você decide compartilhar. 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5E8DFDD-67CB-47DE-A455-82E3938DAE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327A364-D5D8-4108-8F4F-5E7459748D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476F019-82D1-4EE4-B8A7-4B123DE1C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9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A3B1AB-4F86-4D70-8E24-97F4E2B34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892" y="908720"/>
            <a:ext cx="9433048" cy="5040560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D0523D-5183-498C-A20C-8BDDC29C96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2580" y="1247775"/>
            <a:ext cx="3933825" cy="1438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199445-13DA-46B8-AEA8-F36E7058ED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608">
            <a:off x="-1137227" y="4500222"/>
            <a:ext cx="3933825" cy="1438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C1101E-EE9C-41CE-8A80-966CAC57C3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6890" y="1163499"/>
            <a:ext cx="3758133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6B209B-4648-44EF-8A8F-6353387BD4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435">
            <a:off x="9451545" y="4453928"/>
            <a:ext cx="3933825" cy="1438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115F5A-7161-456E-B069-A3624C6DF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67819" y="5441404"/>
            <a:ext cx="5616624" cy="14382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DA15A3-488C-425C-9ADE-921723E94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-171529"/>
            <a:ext cx="5328592" cy="14382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B0DF792-09B1-462F-851F-5E02C8A3E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-148854"/>
            <a:ext cx="5616624" cy="1438275"/>
          </a:xfrm>
          <a:prstGeom prst="rect">
            <a:avLst/>
          </a:prstGeom>
        </p:spPr>
      </p:pic>
      <p:sp>
        <p:nvSpPr>
          <p:cNvPr id="11" name="CaixaDeTexto 1">
            <a:extLst>
              <a:ext uri="{FF2B5EF4-FFF2-40B4-BE49-F238E27FC236}">
                <a16:creationId xmlns:a16="http://schemas.microsoft.com/office/drawing/2014/main" id="{4F7AE71A-42A3-410C-960E-60DC1FF6DD24}"/>
              </a:ext>
            </a:extLst>
          </p:cNvPr>
          <p:cNvSpPr txBox="1"/>
          <p:nvPr/>
        </p:nvSpPr>
        <p:spPr>
          <a:xfrm>
            <a:off x="3284237" y="570283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Texto:Wandy Luz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Ennio Morricone- </a:t>
            </a:r>
          </a:p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Once Upon A Time In The West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978B6-FDB2-4A9E-A838-690FBD2AF5B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543607" y="836712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14083B-5874-42A3-B2EF-65A455B9F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3730" y="5418728"/>
            <a:ext cx="5854169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1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0">
        <p14:vortex dir="d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1360476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TP102801058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706496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003AC8-209A-4321-A17C-1B7A2064339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D80E12-3BE9-4746-820E-FFB249F467F2}">
  <ds:schemaRefs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2006/metadata/properties"/>
    <ds:schemaRef ds:uri="http://purl.org/dc/terms/"/>
    <ds:schemaRef ds:uri="4873beb7-5857-4685-be1f-d57550cc96cc"/>
    <ds:schemaRef ds:uri="http://schemas.openxmlformats.org/package/2006/metadata/core-properties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3ED4759-CFDD-43F0-817C-11D9197192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</TotalTime>
  <Words>372</Words>
  <Application>Microsoft Office PowerPoint</Application>
  <PresentationFormat>Custom</PresentationFormat>
  <Paragraphs>27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 ESSENCE</vt:lpstr>
      <vt:lpstr>Arial</vt:lpstr>
      <vt:lpstr>Calibri</vt:lpstr>
      <vt:lpstr>Calibri Light</vt:lpstr>
      <vt:lpstr>Cambria Math</vt:lpstr>
      <vt:lpstr>Constantia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18</cp:revision>
  <dcterms:created xsi:type="dcterms:W3CDTF">2018-09-10T17:12:31Z</dcterms:created>
  <dcterms:modified xsi:type="dcterms:W3CDTF">2018-09-16T18:57:28Z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