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sldIdLst>
    <p:sldId id="274" r:id="rId2"/>
    <p:sldId id="264" r:id="rId3"/>
    <p:sldId id="261" r:id="rId4"/>
    <p:sldId id="256" r:id="rId5"/>
    <p:sldId id="260" r:id="rId6"/>
    <p:sldId id="263" r:id="rId7"/>
    <p:sldId id="265" r:id="rId8"/>
    <p:sldId id="259" r:id="rId9"/>
    <p:sldId id="277" r:id="rId10"/>
    <p:sldId id="280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58" r:id="rId20"/>
    <p:sldId id="281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9afvJzpiBfxlmjWxBwhMA==" hashData="OxG9t9lFhApwX3IqdP0I5mn/sEJOil72gE/Ji3oqGoXzYT9pCI3/oppQYsYGYLI035LZ0VwzqpP+Q38zC8bbv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6502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043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315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586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44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0129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172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1555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pt-PT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67149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4544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0932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FCA4FD3F-CD84-48C8-B692-E8027E254F6A}" type="datetimeFigureOut">
              <a:rPr lang="pt-PT" smtClean="0"/>
              <a:t>25-05-2019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A3590B58-43CD-421F-8721-D7748F5A20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66635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97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advTm="1000">
        <p14:flythrough/>
        <p:sndAc>
          <p:stSnd loop="1">
            <p:snd r:embed="rId2" name="Ennio Morricone- Once Upon A Time In The West.wav"/>
          </p:stSnd>
        </p:sndAc>
      </p:transition>
    </mc:Choice>
    <mc:Fallback>
      <p:transition spd="med" advTm="1000">
        <p:fade/>
        <p:sndAc>
          <p:stSnd loop="1">
            <p:snd r:embed="rId2" name="Ennio Morricone- Once Upon A Time In The Wes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B2D306A-8E29-4E5F-B64D-30764604B5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9525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33021C7-4BBF-4D64-ADF5-561FAEC597A4}"/>
              </a:ext>
            </a:extLst>
          </p:cNvPr>
          <p:cNvSpPr/>
          <p:nvPr/>
        </p:nvSpPr>
        <p:spPr>
          <a:xfrm>
            <a:off x="3933131" y="3632537"/>
            <a:ext cx="7887096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“O que a memória ama, fica eterno”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F0BED8F-B3BA-4E6B-82C9-F5BF66BF34C8}"/>
              </a:ext>
            </a:extLst>
          </p:cNvPr>
          <p:cNvSpPr/>
          <p:nvPr/>
        </p:nvSpPr>
        <p:spPr>
          <a:xfrm>
            <a:off x="6705821" y="5054084"/>
            <a:ext cx="39405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Fabíola Simões</a:t>
            </a:r>
          </a:p>
        </p:txBody>
      </p:sp>
    </p:spTree>
    <p:extLst>
      <p:ext uri="{BB962C8B-B14F-4D97-AF65-F5344CB8AC3E}">
        <p14:creationId xmlns:p14="http://schemas.microsoft.com/office/powerpoint/2010/main" val="32558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prism dir="u"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F9E5D65-DA0F-4E2F-AD3A-61CB86650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11557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C40BB4D9-3779-4548-943C-6330FDCA5B35}"/>
              </a:ext>
            </a:extLst>
          </p:cNvPr>
          <p:cNvSpPr/>
          <p:nvPr/>
        </p:nvSpPr>
        <p:spPr>
          <a:xfrm>
            <a:off x="0" y="3124885"/>
            <a:ext cx="519112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eu era pequena, não entendia o choro solto de minha mãe ao assistir a um filme, ouvir uma música ou ler um livro.</a:t>
            </a:r>
          </a:p>
        </p:txBody>
      </p:sp>
    </p:spTree>
    <p:extLst>
      <p:ext uri="{BB962C8B-B14F-4D97-AF65-F5344CB8AC3E}">
        <p14:creationId xmlns:p14="http://schemas.microsoft.com/office/powerpoint/2010/main" val="378813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5C71481-7C29-4116-A9EC-AA737A544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A763B48A-0F98-403F-8B3B-2A927BFA2425}"/>
              </a:ext>
            </a:extLst>
          </p:cNvPr>
          <p:cNvSpPr/>
          <p:nvPr/>
        </p:nvSpPr>
        <p:spPr>
          <a:xfrm>
            <a:off x="5429250" y="3348335"/>
            <a:ext cx="59245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eu não sabia é que minha mãe não chorava pelas coisas visíveis. Ela chorava pela eternidade que vivia dentro dela e que eu, na minha meninice, era incapaz de compreender.</a:t>
            </a:r>
          </a:p>
        </p:txBody>
      </p:sp>
    </p:spTree>
    <p:extLst>
      <p:ext uri="{BB962C8B-B14F-4D97-AF65-F5344CB8AC3E}">
        <p14:creationId xmlns:p14="http://schemas.microsoft.com/office/powerpoint/2010/main" val="155224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prism dir="u" isContent="1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3FB620B5-9BAE-4355-8361-9EB6149DE0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82EB0BF0-89F0-4C01-A11E-11EA54B32655}"/>
              </a:ext>
            </a:extLst>
          </p:cNvPr>
          <p:cNvSpPr/>
          <p:nvPr/>
        </p:nvSpPr>
        <p:spPr>
          <a:xfrm>
            <a:off x="533400" y="373448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tempo passou e hoje me emociono diante das mesmas coisas, tocada por pequenos milagres do cotidiano.</a:t>
            </a:r>
          </a:p>
        </p:txBody>
      </p:sp>
    </p:spTree>
    <p:extLst>
      <p:ext uri="{BB962C8B-B14F-4D97-AF65-F5344CB8AC3E}">
        <p14:creationId xmlns:p14="http://schemas.microsoft.com/office/powerpoint/2010/main" val="122247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B211831-5D78-4C2A-8494-FED30AE81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37F295A-9E97-4E2F-AC3F-7CF21E50110C}"/>
              </a:ext>
            </a:extLst>
          </p:cNvPr>
          <p:cNvSpPr/>
          <p:nvPr/>
        </p:nvSpPr>
        <p:spPr>
          <a:xfrm>
            <a:off x="3831778" y="5196959"/>
            <a:ext cx="580479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que a memória é contrária ao tempo. </a:t>
            </a:r>
          </a:p>
        </p:txBody>
      </p:sp>
    </p:spTree>
    <p:extLst>
      <p:ext uri="{BB962C8B-B14F-4D97-AF65-F5344CB8AC3E}">
        <p14:creationId xmlns:p14="http://schemas.microsoft.com/office/powerpoint/2010/main" val="389022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>
        <p14:prism dir="u" isContent="1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D766B62-1590-4D19-BFEF-94852F154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F02161C-D9AA-41A4-BE6F-2760EB679788}"/>
              </a:ext>
            </a:extLst>
          </p:cNvPr>
          <p:cNvSpPr/>
          <p:nvPr/>
        </p:nvSpPr>
        <p:spPr>
          <a:xfrm>
            <a:off x="371474" y="3329285"/>
            <a:ext cx="49815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Nós temos pressa, mas é preciso aprender que a memória obedece ao próprio compasso e traz de volta o que realmente importou, eternizando momentos.</a:t>
            </a:r>
          </a:p>
        </p:txBody>
      </p:sp>
    </p:spTree>
    <p:extLst>
      <p:ext uri="{BB962C8B-B14F-4D97-AF65-F5344CB8AC3E}">
        <p14:creationId xmlns:p14="http://schemas.microsoft.com/office/powerpoint/2010/main" val="267391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398194F-0B53-43A8-B344-2AC9CC4F9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6D227D1-6C5A-49A2-98B6-BB064DF2A690}"/>
              </a:ext>
            </a:extLst>
          </p:cNvPr>
          <p:cNvSpPr/>
          <p:nvPr/>
        </p:nvSpPr>
        <p:spPr>
          <a:xfrm>
            <a:off x="0" y="1071235"/>
            <a:ext cx="35909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Crianças têm o tempo a seu favor e a memória muito recente. Para elas, um filme é só uma animação; uma música, só uma melodia. Ignoram o quanto a infância é impregnada de eternidade.</a:t>
            </a:r>
          </a:p>
        </p:txBody>
      </p:sp>
    </p:spTree>
    <p:extLst>
      <p:ext uri="{BB962C8B-B14F-4D97-AF65-F5344CB8AC3E}">
        <p14:creationId xmlns:p14="http://schemas.microsoft.com/office/powerpoint/2010/main" val="337821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8000">
        <p14:prism dir="u" isContent="1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86E78FF-7C75-4024-A515-3EE5B224E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573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F09E25DA-1D71-4949-8A34-EE1DBB764A76}"/>
              </a:ext>
            </a:extLst>
          </p:cNvPr>
          <p:cNvSpPr/>
          <p:nvPr/>
        </p:nvSpPr>
        <p:spPr>
          <a:xfrm>
            <a:off x="6467475" y="271760"/>
            <a:ext cx="50863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Diante do tempo envelhecemos, nossos filhos crescem, muita gente se despede. Porém, para a memória ainda somos jovens, atletas, amantes insaciáveis. Nossos filhos são nossas crianças, os amigos estão perto, nossos pais ainda são nossos heróis. </a:t>
            </a:r>
          </a:p>
        </p:txBody>
      </p:sp>
    </p:spTree>
    <p:extLst>
      <p:ext uri="{BB962C8B-B14F-4D97-AF65-F5344CB8AC3E}">
        <p14:creationId xmlns:p14="http://schemas.microsoft.com/office/powerpoint/2010/main" val="299503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A395F6F-B165-44D8-8BEA-25138D87BD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8D9A982-2E77-4FA2-B62E-2EEA61CC94D1}"/>
              </a:ext>
            </a:extLst>
          </p:cNvPr>
          <p:cNvSpPr/>
          <p:nvPr/>
        </p:nvSpPr>
        <p:spPr>
          <a:xfrm>
            <a:off x="0" y="900410"/>
            <a:ext cx="3962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frase do título é de Adélia Prado: “O que a memória ama, fica eterno”. E o que eu acredito é que quanto mais vivemos, mais eternidades criamos dentro da gente.</a:t>
            </a:r>
          </a:p>
        </p:txBody>
      </p:sp>
    </p:spTree>
    <p:extLst>
      <p:ext uri="{BB962C8B-B14F-4D97-AF65-F5344CB8AC3E}">
        <p14:creationId xmlns:p14="http://schemas.microsoft.com/office/powerpoint/2010/main" val="133366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6C7DF45-CBFD-4443-8456-ECC0783CD0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B46D7BD-379D-4EE1-91B5-54E11426C4FB}"/>
              </a:ext>
            </a:extLst>
          </p:cNvPr>
          <p:cNvSpPr/>
          <p:nvPr/>
        </p:nvSpPr>
        <p:spPr>
          <a:xfrm>
            <a:off x="7515226" y="2010787"/>
            <a:ext cx="424815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nos damos conta, nossos baús secretos_  porque a memória é dada a segredos _ estão recheados daquilo que amamos, do que deixou saudade, do que doeu além da conta, do que permaneceu além do tempo.</a:t>
            </a:r>
          </a:p>
        </p:txBody>
      </p:sp>
    </p:spTree>
    <p:extLst>
      <p:ext uri="{BB962C8B-B14F-4D97-AF65-F5344CB8AC3E}">
        <p14:creationId xmlns:p14="http://schemas.microsoft.com/office/powerpoint/2010/main" val="11594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6ADC139-EB05-46EF-B813-DC1059DA0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EE6ACB0-424E-4034-BD69-8C5EA96C9BD0}"/>
              </a:ext>
            </a:extLst>
          </p:cNvPr>
          <p:cNvSpPr/>
          <p:nvPr/>
        </p:nvSpPr>
        <p:spPr>
          <a:xfrm>
            <a:off x="180974" y="490835"/>
            <a:ext cx="52673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Um dia você liga o rádio do carro e toca uma música qualquer, ninguém nota, mas aquela música já fez parte de você _  foi a trilha sonora de um amor, embalou os sonhos de uma época ou selou uma amizade verdadeira  _  </a:t>
            </a:r>
          </a:p>
        </p:txBody>
      </p:sp>
    </p:spTree>
    <p:extLst>
      <p:ext uri="{BB962C8B-B14F-4D97-AF65-F5344CB8AC3E}">
        <p14:creationId xmlns:p14="http://schemas.microsoft.com/office/powerpoint/2010/main" val="61101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27EF0088-59DE-481E-85EE-CEB43668DC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98C238D-1906-4DE9-BD05-CE049316431F}"/>
              </a:ext>
            </a:extLst>
          </p:cNvPr>
          <p:cNvSpPr/>
          <p:nvPr/>
        </p:nvSpPr>
        <p:spPr>
          <a:xfrm>
            <a:off x="323850" y="4177010"/>
            <a:ext cx="53721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 mesmo que os anos tenham se passado, alguma parte de você se perde no tempo e lembra alguém, um momento ou uma história.</a:t>
            </a:r>
          </a:p>
        </p:txBody>
      </p:sp>
    </p:spTree>
    <p:extLst>
      <p:ext uri="{BB962C8B-B14F-4D97-AF65-F5344CB8AC3E}">
        <p14:creationId xmlns:p14="http://schemas.microsoft.com/office/powerpoint/2010/main" val="1666218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52A3F820-79DE-41B4-A108-2FE2F9727F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C15F51E-4386-4301-A9EF-867A8540981B}"/>
              </a:ext>
            </a:extLst>
          </p:cNvPr>
          <p:cNvSpPr/>
          <p:nvPr/>
        </p:nvSpPr>
        <p:spPr>
          <a:xfrm>
            <a:off x="123825" y="2919710"/>
            <a:ext cx="4495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Ao reencontrar amigos da juventude nos esquecemos que somos adultos e voltamos a nos comportar como meninos cheios de inocência, amor e coragem.</a:t>
            </a:r>
          </a:p>
        </p:txBody>
      </p:sp>
    </p:spTree>
    <p:extLst>
      <p:ext uri="{BB962C8B-B14F-4D97-AF65-F5344CB8AC3E}">
        <p14:creationId xmlns:p14="http://schemas.microsoft.com/office/powerpoint/2010/main" val="119627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4308B13A-C573-46E2-9E6C-7239DD180B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3059036-D160-4999-9F58-96498BFF5F6B}"/>
              </a:ext>
            </a:extLst>
          </p:cNvPr>
          <p:cNvSpPr/>
          <p:nvPr/>
        </p:nvSpPr>
        <p:spPr>
          <a:xfrm>
            <a:off x="457201" y="309086"/>
            <a:ext cx="47053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Do mesmo modo, perto de nossos pais seremos sempre “as crianças”, não importa se já temos 30, 40 ou 50 anos. Para eles a lembrança da casa cheia, das brigas entre irmãos, das histórias contadas ao cair da noite… serão sempre recentes, pois têm vocação de eternidade.</a:t>
            </a:r>
          </a:p>
        </p:txBody>
      </p:sp>
    </p:spTree>
    <p:extLst>
      <p:ext uri="{BB962C8B-B14F-4D97-AF65-F5344CB8AC3E}">
        <p14:creationId xmlns:p14="http://schemas.microsoft.com/office/powerpoint/2010/main" val="200124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2659A3D-5A3A-4EC8-9678-449217657A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B71FE35-48FC-49C9-8383-074EE40982CF}"/>
              </a:ext>
            </a:extLst>
          </p:cNvPr>
          <p:cNvSpPr/>
          <p:nvPr/>
        </p:nvSpPr>
        <p:spPr>
          <a:xfrm>
            <a:off x="114300" y="4229785"/>
            <a:ext cx="5276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 é tão difícil despedir-se de um amor ou alguém especial que por algum motivo deixou de fazer parte de nossas vidas.</a:t>
            </a:r>
          </a:p>
        </p:txBody>
      </p:sp>
    </p:spTree>
    <p:extLst>
      <p:ext uri="{BB962C8B-B14F-4D97-AF65-F5344CB8AC3E}">
        <p14:creationId xmlns:p14="http://schemas.microsoft.com/office/powerpoint/2010/main" val="326835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EFB20BD-C605-49C6-987C-09CAF5CAAD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1049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D321EAC-7E34-4685-9198-D67CEA44655F}"/>
              </a:ext>
            </a:extLst>
          </p:cNvPr>
          <p:cNvSpPr/>
          <p:nvPr/>
        </p:nvSpPr>
        <p:spPr>
          <a:xfrm>
            <a:off x="381000" y="204311"/>
            <a:ext cx="50101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Dizem que o tempo cura tudo, mas talvez ele só tire a dor do centro das atenções. Ele acalma os sentidos, apara as arestas, coloca um band-aid na ferida. Mas aquilo que amamos tem disposição para emergir das profundezas, romper os cadeados e assombrar de vez em quando.</a:t>
            </a:r>
          </a:p>
        </p:txBody>
      </p:sp>
    </p:spTree>
    <p:extLst>
      <p:ext uri="{BB962C8B-B14F-4D97-AF65-F5344CB8AC3E}">
        <p14:creationId xmlns:p14="http://schemas.microsoft.com/office/powerpoint/2010/main" val="955751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2000">
        <p14:prism dir="u" isContent="1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C9522B32-B3BE-489A-82DC-16BE6A934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92B535BF-8AAC-4735-A257-B6C7283E32AD}"/>
              </a:ext>
            </a:extLst>
          </p:cNvPr>
          <p:cNvSpPr/>
          <p:nvPr/>
        </p:nvSpPr>
        <p:spPr>
          <a:xfrm>
            <a:off x="76200" y="504736"/>
            <a:ext cx="381952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Somos a soma de nossos afetos, e aquilo que nos tocou pode ser facilmente reativado por novos gatilhos _ uma canção cala nossos sentidos; um cheiro nos paralisa lembrando alguém; um sabor nos remete à infância.</a:t>
            </a:r>
          </a:p>
        </p:txBody>
      </p:sp>
    </p:spTree>
    <p:extLst>
      <p:ext uri="{BB962C8B-B14F-4D97-AF65-F5344CB8AC3E}">
        <p14:creationId xmlns:p14="http://schemas.microsoft.com/office/powerpoint/2010/main" val="199838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2B29036-BDF7-42BB-9509-7B36DC964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073D7432-FA07-484B-BA97-D927767FE6F6}"/>
              </a:ext>
            </a:extLst>
          </p:cNvPr>
          <p:cNvSpPr/>
          <p:nvPr/>
        </p:nvSpPr>
        <p:spPr>
          <a:xfrm>
            <a:off x="342900" y="133261"/>
            <a:ext cx="421957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Assim também permanecemos memórias vivas na vida de nossos filhos, cônjuges,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ex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amores, amigos, irmãos. E mesmo que o tempo nos leve daqui, seremos eternamente lembrados por aqueles que um dia nos amaram.</a:t>
            </a:r>
          </a:p>
        </p:txBody>
      </p:sp>
    </p:spTree>
    <p:extLst>
      <p:ext uri="{BB962C8B-B14F-4D97-AF65-F5344CB8AC3E}">
        <p14:creationId xmlns:p14="http://schemas.microsoft.com/office/powerpoint/2010/main" val="191955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0">
        <p14:prism dir="u" isContent="1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AD52B6FD-94B0-4C7F-92FE-9FCFEB3B8B16}"/>
              </a:ext>
            </a:extLst>
          </p:cNvPr>
          <p:cNvSpPr txBox="1"/>
          <p:nvPr/>
        </p:nvSpPr>
        <p:spPr>
          <a:xfrm>
            <a:off x="3062068" y="319756"/>
            <a:ext cx="705273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Texto: Fabíola Simões 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Ennio Morricone- 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Once Upon A Time In The West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706BA3B2-A1D1-4B98-9B0D-51748D7A557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168" y="853027"/>
            <a:ext cx="1682151" cy="2082800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259484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50000">
        <p14:prism dir="u" isContent="1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etropolitano">
  <a:themeElements>
    <a:clrScheme name="Metropolitano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Metropolitano</Template>
  <TotalTime>100</TotalTime>
  <Words>663</Words>
  <Application>Microsoft Office PowerPoint</Application>
  <PresentationFormat>Ecrã Panorâmico</PresentationFormat>
  <Paragraphs>31</Paragraphs>
  <Slides>20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20</vt:i4>
      </vt:variant>
    </vt:vector>
  </HeadingPairs>
  <TitlesOfParts>
    <vt:vector size="25" baseType="lpstr">
      <vt:lpstr>AR CENA</vt:lpstr>
      <vt:lpstr>AR ESSENCE</vt:lpstr>
      <vt:lpstr>Arial</vt:lpstr>
      <vt:lpstr>Calibri Light</vt:lpstr>
      <vt:lpstr>Metropolitano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2019-05-25T18:44:28Z</dcterms:created>
  <dcterms:modified xsi:type="dcterms:W3CDTF">2019-05-25T20:26:43Z</dcterms:modified>
</cp:coreProperties>
</file>