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2" r:id="rId1"/>
  </p:sldMasterIdLst>
  <p:sldIdLst>
    <p:sldId id="257" r:id="rId2"/>
    <p:sldId id="261" r:id="rId3"/>
    <p:sldId id="264" r:id="rId4"/>
    <p:sldId id="258" r:id="rId5"/>
    <p:sldId id="259" r:id="rId6"/>
    <p:sldId id="260" r:id="rId7"/>
    <p:sldId id="265" r:id="rId8"/>
    <p:sldId id="262" r:id="rId9"/>
    <p:sldId id="263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z5N30wxqhTyQqtkQHXOHg==" hashData="22+4SWtaLxUrWq48RT68ZzRei+nx62fEF+NSamM1kAhhrNm0gQQ2tZBauEgEcSpXF2Toh+KrDRUZCTW5boeqb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10/10/2018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692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10/10/2018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536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10/10/2018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55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10/10/2018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12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10/10/2018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219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  <p:hf sldNum="0"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10/10/2018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646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10/10/2018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16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10/10/2018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778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10/10/2018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403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10/10/2018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78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10/10/2018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552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10/10/2018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4310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7" Type="http://schemas.openxmlformats.org/officeDocument/2006/relationships/image" Target="../media/image13.jpg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35B69D3-A53E-4627-BA50-7100F3C3ECFD}"/>
              </a:ext>
            </a:extLst>
          </p:cNvPr>
          <p:cNvSpPr/>
          <p:nvPr/>
        </p:nvSpPr>
        <p:spPr>
          <a:xfrm>
            <a:off x="2867025" y="3663434"/>
            <a:ext cx="759695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MADURO AMAR, </a:t>
            </a:r>
          </a:p>
          <a:p>
            <a:pPr algn="ctr"/>
            <a:r>
              <a:rPr lang="pt-PT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               de Eugénio de Sá</a:t>
            </a:r>
            <a:endParaRPr lang="pt-PT" sz="5400" b="1" dirty="0">
              <a:latin typeface="AR CENA" panose="02000000000000000000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E89895-7312-48D0-AB4A-7B727485E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175" y="1845885"/>
            <a:ext cx="32004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0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r" isContent="1"/>
        <p:sndAc>
          <p:stSnd loop="1">
            <p:snd r:embed="rId2" name="Eduardo Lages-Amada Amante.wav"/>
          </p:stSnd>
        </p:sndAc>
      </p:transition>
    </mc:Choice>
    <mc:Fallback>
      <p:transition spd="slow" advTm="10000">
        <p:fade/>
        <p:sndAc>
          <p:stSnd loop="1">
            <p:snd r:embed="rId2" name="Eduardo Lages-Amada Ama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E76517-16DD-4007-839A-F3E8B99E44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8041" y="2219325"/>
            <a:ext cx="4961786" cy="34434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60B16EA-42B9-4768-8A45-C57254BB3AC0}"/>
              </a:ext>
            </a:extLst>
          </p:cNvPr>
          <p:cNvSpPr/>
          <p:nvPr/>
        </p:nvSpPr>
        <p:spPr>
          <a:xfrm>
            <a:off x="1470342" y="2435989"/>
            <a:ext cx="42818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O amor maduro vive da sua natural intensidade, alimenta-se nos      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silêncios dos seus protagonistas. </a:t>
            </a:r>
            <a:endParaRPr lang="pt-PT" sz="3200" dirty="0"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40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r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AB7660-01B4-44A7-A245-60D29AF03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552575"/>
            <a:ext cx="4316540" cy="474345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E0A1254-687D-439D-893C-BD623717765C}"/>
              </a:ext>
            </a:extLst>
          </p:cNvPr>
          <p:cNvSpPr/>
          <p:nvPr/>
        </p:nvSpPr>
        <p:spPr>
          <a:xfrm>
            <a:off x="1323974" y="2258437"/>
            <a:ext cx="522922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Não embarca em estéreis desmandos,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gratifica com a verdade dos sentimentos, torna-se 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ainda maior nas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ausências.</a:t>
            </a:r>
            <a:endParaRPr lang="pt-PT" sz="3200" dirty="0"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891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64BA6A7-06A3-4D3F-B881-4B1ACCAD0974}"/>
              </a:ext>
            </a:extLst>
          </p:cNvPr>
          <p:cNvSpPr/>
          <p:nvPr/>
        </p:nvSpPr>
        <p:spPr>
          <a:xfrm>
            <a:off x="1657350" y="1728311"/>
            <a:ext cx="399097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Ele permanece na pele dos amantes, no gosto que ficou na boca, no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cheiro da pele do ente amado, na compreensão antecipada, no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simbolismo de um presente,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007FA07-33A5-47A5-BEB8-666061C84C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2" r="3918"/>
          <a:stretch/>
        </p:blipFill>
        <p:spPr>
          <a:xfrm>
            <a:off x="5962650" y="1819074"/>
            <a:ext cx="4867275" cy="41030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4904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prism dir="r" isContent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FE721F-D676-4B28-88BB-73B308192D8F}"/>
              </a:ext>
            </a:extLst>
          </p:cNvPr>
          <p:cNvSpPr/>
          <p:nvPr/>
        </p:nvSpPr>
        <p:spPr>
          <a:xfrm>
            <a:off x="1266825" y="1856512"/>
            <a:ext cx="475297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na partilha de sensações vividas em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conjunto, nas palavras que não foram ditas, no prazer da companhia,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no equilíbrio da carne e do espírito.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7A71BC-9637-4747-9F41-5832135476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7976" y="1856512"/>
            <a:ext cx="3487086" cy="464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284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r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D5CB2CC-EEA5-4D47-A3E9-E1F01602F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400802" y="1404610"/>
            <a:ext cx="4705350" cy="54533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4458B08-0432-47E7-8A59-46D7C189C460}"/>
              </a:ext>
            </a:extLst>
          </p:cNvPr>
          <p:cNvSpPr/>
          <p:nvPr/>
        </p:nvSpPr>
        <p:spPr>
          <a:xfrm>
            <a:off x="1695451" y="2132261"/>
            <a:ext cx="4705351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dirty="0"/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O amor maduro promove a valorização do melhor do parceiro. Ele vive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do que não morreu, do que fermentou, </a:t>
            </a:r>
          </a:p>
        </p:txBody>
      </p:sp>
    </p:spTree>
    <p:extLst>
      <p:ext uri="{BB962C8B-B14F-4D97-AF65-F5344CB8AC3E}">
        <p14:creationId xmlns:p14="http://schemas.microsoft.com/office/powerpoint/2010/main" val="2014880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26D4F0-137B-49ED-B5BB-87F28036A5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1312" y="1471612"/>
            <a:ext cx="4162425" cy="553402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61C5BA2-9CA6-47AB-AC08-993137F16BC7}"/>
              </a:ext>
            </a:extLst>
          </p:cNvPr>
          <p:cNvSpPr/>
          <p:nvPr/>
        </p:nvSpPr>
        <p:spPr>
          <a:xfrm>
            <a:off x="2047876" y="1970336"/>
            <a:ext cx="404812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dirty="0"/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criando emoções novas para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sentimentos antigos, campos abandonados, mas pejados de sementes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promissoras.</a:t>
            </a:r>
          </a:p>
        </p:txBody>
      </p:sp>
    </p:spTree>
    <p:extLst>
      <p:ext uri="{BB962C8B-B14F-4D97-AF65-F5344CB8AC3E}">
        <p14:creationId xmlns:p14="http://schemas.microsoft.com/office/powerpoint/2010/main" val="2279392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443C22-230C-496C-879A-CD5311939A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2980" y="1409700"/>
            <a:ext cx="4554569" cy="54483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39B5BBF-4FF2-4665-AF7A-DC290C16B78E}"/>
              </a:ext>
            </a:extLst>
          </p:cNvPr>
          <p:cNvSpPr/>
          <p:nvPr/>
        </p:nvSpPr>
        <p:spPr>
          <a:xfrm>
            <a:off x="1428750" y="1841838"/>
            <a:ext cx="46672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O amor maduro não sabe reivindicar; espera, não sabe exigir; dá, não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precisa pedir; obtém, não promove a censura; compreende, não faz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perguntas; procura adivinhar.</a:t>
            </a:r>
          </a:p>
        </p:txBody>
      </p:sp>
    </p:spTree>
    <p:extLst>
      <p:ext uri="{BB962C8B-B14F-4D97-AF65-F5344CB8AC3E}">
        <p14:creationId xmlns:p14="http://schemas.microsoft.com/office/powerpoint/2010/main" val="290202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r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39D8C0-498D-4772-96D0-86F63C7F7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1639" y="2218566"/>
            <a:ext cx="5453261" cy="442035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1377E6D-A8B4-440C-851F-95F27548B6C2}"/>
              </a:ext>
            </a:extLst>
          </p:cNvPr>
          <p:cNvSpPr/>
          <p:nvPr/>
        </p:nvSpPr>
        <p:spPr>
          <a:xfrm>
            <a:off x="1162050" y="2533561"/>
            <a:ext cx="441007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Há poesia no amor maduro; 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a dádiva das almas que prevalece sobre a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entrega dos corpos.</a:t>
            </a:r>
          </a:p>
        </p:txBody>
      </p:sp>
    </p:spTree>
    <p:extLst>
      <p:ext uri="{BB962C8B-B14F-4D97-AF65-F5344CB8AC3E}">
        <p14:creationId xmlns:p14="http://schemas.microsoft.com/office/powerpoint/2010/main" val="238715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r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03B00A8B-B652-4569-B6AC-6459C11C9446}"/>
              </a:ext>
            </a:extLst>
          </p:cNvPr>
          <p:cNvSpPr txBox="1"/>
          <p:nvPr/>
        </p:nvSpPr>
        <p:spPr>
          <a:xfrm>
            <a:off x="2845279" y="712078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Eugénio de Sá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Música:Eduardo Lages-Amada Amante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5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47E23E-577D-4879-BB41-BC2D206693D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780917" y="1197273"/>
            <a:ext cx="1559662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62F209D-5A2B-432D-AC16-6F607C0A31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9083496" y="1778298"/>
            <a:ext cx="1629033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2492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3000">
        <p14:prism dir="r" isContent="1"/>
      </p:transition>
    </mc:Choice>
    <mc:Fallback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runge 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258</Words>
  <Application>Microsoft Office PowerPoint</Application>
  <PresentationFormat>Widescreen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 CENA</vt:lpstr>
      <vt:lpstr>AR ESSENCE</vt:lpstr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6</cp:revision>
  <dcterms:created xsi:type="dcterms:W3CDTF">2018-10-10T17:12:55Z</dcterms:created>
  <dcterms:modified xsi:type="dcterms:W3CDTF">2018-10-10T18:11:02Z</dcterms:modified>
</cp:coreProperties>
</file>