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57" r:id="rId21"/>
    <p:sldId id="276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7ocutpEjfK32QntRYS0tA==" hashData="KJmA9BpuA+77NNebrpb/GbcftsD2w8Gwbl3GbfdluIt8ofIVE3/ktxDWhaE8A6N8YRwZwO5D/R5aKPrxydL+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4351AE-233C-4F24-8CE5-225AEA6F3D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BBC5DD2-D325-4EDE-81BC-8902AB8F49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278CC14-7A73-4F59-9DC1-4395EDF39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C896267-0668-42C7-A0D4-C73E6E122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37AF30E-89B8-438C-91B1-C3A9503A0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841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343D1A-1AB1-4D10-B75F-389161C1D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598C143-F39B-45E7-AFB5-9454DEFF4C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71CE8CB-4CD5-492A-9FCE-11CB917FC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44A7398-1449-4E4B-90F3-8584BC7D0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8BD05B6-3CFF-4C5F-BACB-99BA824A9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944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AC226C-4914-420D-A9AC-63AAC93BC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CCD106A-66C6-49C4-8CBD-7EB8A388A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4A6C5B6-90E3-4B7A-A9A3-0E9C5C01B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349412E-6509-4F80-AEE7-970D1D2BB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17AC7B6-3677-4211-B183-BE291A22E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966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5CA150-3E75-437A-AB94-766826871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5A07DF79-E2E0-465B-947C-0CC692E294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DA186D71-70E8-4D1A-9AD4-3A59005B9D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C51EAE41-0FE5-4AA1-B470-891D01F09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567AB1D-3854-4DD9-B2DA-101A6290C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FA42B28-F516-4CDF-A864-D1009725E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458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ACEAAE-59FE-40E7-B1F5-65485E7FC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D1931B8-8977-4A09-8BD1-AEA79A45B6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4BC29A65-8CFB-4772-BC4F-6C44B5D697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6FD217C7-2111-457A-84AE-A95E669399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1D3DA58C-3438-48E4-B31C-1C48E054C4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47847DFD-B6A1-4A14-AD8A-886F2015F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4AB6B5B8-3240-4AC4-AF1D-D93CC669A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6FC9B34C-6982-43EE-A76A-B21C94603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2720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92D996-D135-4BF0-A0ED-EDAD78DC7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04BBC644-1E4F-4792-95C9-894CD9224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A58F7C9A-B494-4771-8E9F-CA8536F88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D52E48D5-3FCC-4BED-951E-A6981E910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68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49601DFB-044A-4CEC-BF34-D91D146BB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77B82D11-14AF-4733-884B-7C2AEDAF7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9A79D1AD-B4E1-4FF3-9BEB-3AA058DC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481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A925DC-1266-4B84-8FE3-E2A8C2A28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B1A0D94D-3349-4617-89B2-7D41E8395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21AA9788-BC1F-4BDE-8FC4-0351E9B2F5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19EC0733-D030-4132-8FA6-431AF80BF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CA0CF6F0-F0A6-4CB7-92A3-7D1EB97FC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C772FAF6-44BB-4D45-BECF-5D8D86A58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6269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81E894-73EC-43A3-8A04-BE527A601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4DB2A703-CFED-4177-95DD-E4C45D6683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13079A60-D50B-412C-ADB9-16000D5955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5DD1688E-CBAE-45B5-8525-51A055ED0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565D5DD6-BDE5-414B-91AC-0B0BC87D6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7C76359-FF55-4292-80B4-A363E430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0124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9CE3CD-E3B8-4784-88D0-B9CCECF0B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1AAFA1C8-1381-48AD-8BAE-7E8B4C96E5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E1C5795-AABB-461A-B412-89CC8EA86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9C9F60D-13DA-4D0E-83F2-0ACF5B8CB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436021F-68E0-4605-B9A9-B00238C68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9042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D9676A2-9C91-4AEB-A39E-41B967ECDA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7696DB86-5525-4378-A938-157F7F18CA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9D9BF53-2653-415B-B342-6113759ED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0D8E9A8-12D3-455B-A38C-357805336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EAE0950-5EFB-4240-8363-7FA80C390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438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C93FE54C-A289-4A51-B050-A20D1993B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276E28E6-8F27-4CA5-BE2E-8A3E4F827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87FCC77-BD64-465C-A5C6-B0A97830EF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269C4-2BF2-4E19-87F4-A0B984A8A8E7}" type="datetimeFigureOut">
              <a:rPr lang="pt-PT" smtClean="0"/>
              <a:t>06-09-2020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54DAC66-2103-4ED0-95D1-C4F2F4759F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E0D0D65-C387-4F27-A910-A45C07B883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0161D-052A-4308-B48B-5577D174AB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24139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BEC6A0-6F70-45C4-A1A3-840917DF09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2021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14:prism dir="d" isContent="1"/>
        <p:sndAc>
          <p:stSnd loop="1">
            <p:snd r:embed="rId2" name="Roxette - Spending My Time.wav"/>
          </p:stSnd>
        </p:sndAc>
      </p:transition>
    </mc:Choice>
    <mc:Fallback>
      <p:transition spd="slow" advTm="1000">
        <p:fade/>
        <p:sndAc>
          <p:stSnd loop="1">
            <p:snd r:embed="rId2" name="Roxette - Spending My Ti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AB29474-AB70-4508-9A16-DE0BF6181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7392FA8-9D44-47DA-9183-A4E4985AE9F1}"/>
              </a:ext>
            </a:extLst>
          </p:cNvPr>
          <p:cNvSpPr txBox="1"/>
          <p:nvPr/>
        </p:nvSpPr>
        <p:spPr>
          <a:xfrm>
            <a:off x="251606" y="3990518"/>
            <a:ext cx="615494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Existem os finais perfeitos 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os finais necessários. </a:t>
            </a:r>
          </a:p>
          <a:p>
            <a:pPr algn="ctr"/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       Por Fabíola Simões</a:t>
            </a:r>
          </a:p>
        </p:txBody>
      </p:sp>
    </p:spTree>
    <p:extLst>
      <p:ext uri="{BB962C8B-B14F-4D97-AF65-F5344CB8AC3E}">
        <p14:creationId xmlns:p14="http://schemas.microsoft.com/office/powerpoint/2010/main" val="918269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prism dir="d" isContent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B5CD817-38FA-469F-B61D-99A07DBC2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525677F-DC6B-4BF1-AC44-3977BE8A33E7}"/>
              </a:ext>
            </a:extLst>
          </p:cNvPr>
          <p:cNvSpPr txBox="1"/>
          <p:nvPr/>
        </p:nvSpPr>
        <p:spPr>
          <a:xfrm>
            <a:off x="1026457" y="789401"/>
            <a:ext cx="364906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Existem os finais perfeitos e os finais necessários. E algumas vezes o ponto final acontece antes do fim.</a:t>
            </a:r>
          </a:p>
        </p:txBody>
      </p:sp>
    </p:spTree>
    <p:extLst>
      <p:ext uri="{BB962C8B-B14F-4D97-AF65-F5344CB8AC3E}">
        <p14:creationId xmlns:p14="http://schemas.microsoft.com/office/powerpoint/2010/main" val="278912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d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F273A95-E74A-49D0-B08A-435493E55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C286549-A9F2-4A16-8B17-D48637162C0E}"/>
              </a:ext>
            </a:extLst>
          </p:cNvPr>
          <p:cNvSpPr txBox="1"/>
          <p:nvPr/>
        </p:nvSpPr>
        <p:spPr>
          <a:xfrm>
            <a:off x="1265928" y="1048436"/>
            <a:ext cx="409107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Onde caberia uma vírgula, ponto de interrogação ou reticências, se antecipa o ponto final.</a:t>
            </a:r>
          </a:p>
        </p:txBody>
      </p:sp>
    </p:spTree>
    <p:extLst>
      <p:ext uri="{BB962C8B-B14F-4D97-AF65-F5344CB8AC3E}">
        <p14:creationId xmlns:p14="http://schemas.microsoft.com/office/powerpoint/2010/main" val="29696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036735F-F423-4BED-8459-F11664873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50AF433-DF5C-4CEF-9CA7-A5F61C2A6C85}"/>
              </a:ext>
            </a:extLst>
          </p:cNvPr>
          <p:cNvSpPr txBox="1"/>
          <p:nvPr/>
        </p:nvSpPr>
        <p:spPr>
          <a:xfrm>
            <a:off x="1015760" y="1548440"/>
            <a:ext cx="388404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folha continua, tem muitas linhas em branco até chegar ao rodapé da página, mas preenchê-la até o fim seria diminuir a intensidade do que foi escrito no início.</a:t>
            </a:r>
          </a:p>
        </p:txBody>
      </p:sp>
    </p:spTree>
    <p:extLst>
      <p:ext uri="{BB962C8B-B14F-4D97-AF65-F5344CB8AC3E}">
        <p14:creationId xmlns:p14="http://schemas.microsoft.com/office/powerpoint/2010/main" val="4028442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604295D-D002-4765-B864-78089DAA3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C37D496-AF3C-4B17-A270-35F2D10DC27D}"/>
              </a:ext>
            </a:extLst>
          </p:cNvPr>
          <p:cNvSpPr txBox="1"/>
          <p:nvPr/>
        </p:nvSpPr>
        <p:spPr>
          <a:xfrm>
            <a:off x="618946" y="1781681"/>
            <a:ext cx="381503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é preciso preencher um caderno inteiro para provar que foi bonito. Às vezes, escrever uma só linha basta.</a:t>
            </a:r>
          </a:p>
        </p:txBody>
      </p:sp>
    </p:spTree>
    <p:extLst>
      <p:ext uri="{BB962C8B-B14F-4D97-AF65-F5344CB8AC3E}">
        <p14:creationId xmlns:p14="http://schemas.microsoft.com/office/powerpoint/2010/main" val="147487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d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BDFEB95-9999-4BF0-ACA1-626CE9921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D45E71D-BFB7-41C1-95CB-8499648ED9D3}"/>
              </a:ext>
            </a:extLst>
          </p:cNvPr>
          <p:cNvSpPr txBox="1"/>
          <p:nvPr/>
        </p:nvSpPr>
        <p:spPr>
          <a:xfrm>
            <a:off x="860487" y="970320"/>
            <a:ext cx="441025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Algumas histórias nascem para serem curtas, mas isso não diminui a beleza nem a importância.</a:t>
            </a:r>
          </a:p>
        </p:txBody>
      </p:sp>
    </p:spTree>
    <p:extLst>
      <p:ext uri="{BB962C8B-B14F-4D97-AF65-F5344CB8AC3E}">
        <p14:creationId xmlns:p14="http://schemas.microsoft.com/office/powerpoint/2010/main" val="415955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80C12A3-D8D3-4535-8952-52DBB8FF7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49C5775-C9C6-4922-AB99-31EC1BB4FB28}"/>
              </a:ext>
            </a:extLst>
          </p:cNvPr>
          <p:cNvSpPr txBox="1"/>
          <p:nvPr/>
        </p:nvSpPr>
        <p:spPr>
          <a:xfrm>
            <a:off x="834606" y="1927853"/>
            <a:ext cx="397030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Insistir em vírgulas quando o ponto final é a única ferramenta possível para fazer a história resistir como uma lembrança inesquecível,</a:t>
            </a:r>
          </a:p>
        </p:txBody>
      </p:sp>
    </p:spTree>
    <p:extLst>
      <p:ext uri="{BB962C8B-B14F-4D97-AF65-F5344CB8AC3E}">
        <p14:creationId xmlns:p14="http://schemas.microsoft.com/office/powerpoint/2010/main" val="1263948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D889DD-F34A-4BA1-BFE2-C457AB834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CA159D-DE04-4FFE-9C3D-2BB1782D3B9E}"/>
              </a:ext>
            </a:extLst>
          </p:cNvPr>
          <p:cNvSpPr txBox="1"/>
          <p:nvPr/>
        </p:nvSpPr>
        <p:spPr>
          <a:xfrm>
            <a:off x="964003" y="988050"/>
            <a:ext cx="371151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tornar aquilo que poderia ser marcante em algo maçante, que se prolonga além do necessário.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065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d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498DB74-C8F8-4646-9FFC-9FD71E30A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743323F-BEB9-4CC8-9ACC-2662CE5F9029}"/>
              </a:ext>
            </a:extLst>
          </p:cNvPr>
          <p:cNvSpPr txBox="1"/>
          <p:nvPr/>
        </p:nvSpPr>
        <p:spPr>
          <a:xfrm>
            <a:off x="713837" y="2040474"/>
            <a:ext cx="366838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Algumas histórias nascem para serem curtas. Como quando você faz uma viagem para um lugar diferente, lindo e distante. </a:t>
            </a:r>
          </a:p>
        </p:txBody>
      </p:sp>
    </p:spTree>
    <p:extLst>
      <p:ext uri="{BB962C8B-B14F-4D97-AF65-F5344CB8AC3E}">
        <p14:creationId xmlns:p14="http://schemas.microsoft.com/office/powerpoint/2010/main" val="173463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0DE86E3-EFA8-4790-AC8D-954062678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DDC346B-A0DE-41F8-9592-48BFC4E1171C}"/>
              </a:ext>
            </a:extLst>
          </p:cNvPr>
          <p:cNvSpPr txBox="1"/>
          <p:nvPr/>
        </p:nvSpPr>
        <p:spPr>
          <a:xfrm>
            <a:off x="946750" y="2100857"/>
            <a:ext cx="383228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Você se encanta com o frio dilacerante, aplaude o pôr do sol e não se importa de escalar uma montanha para chegar ao topo</a:t>
            </a:r>
          </a:p>
        </p:txBody>
      </p:sp>
    </p:spTree>
    <p:extLst>
      <p:ext uri="{BB962C8B-B14F-4D97-AF65-F5344CB8AC3E}">
        <p14:creationId xmlns:p14="http://schemas.microsoft.com/office/powerpoint/2010/main" val="716684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3E12C40-AAC6-4831-8C58-B68D2A4B8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44F50C6-C37E-4AE7-BE0D-5320C42BA76A}"/>
              </a:ext>
            </a:extLst>
          </p:cNvPr>
          <p:cNvSpPr txBox="1"/>
          <p:nvPr/>
        </p:nvSpPr>
        <p:spPr>
          <a:xfrm>
            <a:off x="1493810" y="1146555"/>
            <a:ext cx="4130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viagem terá curta duração, você sabe, por isso cada instante é vivido com intensidade e emoção.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20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d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98A31F3-B02C-4A62-9D88-F1E777208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C506B35-8C96-4BC1-BF66-A8CBC30204EF}"/>
              </a:ext>
            </a:extLst>
          </p:cNvPr>
          <p:cNvSpPr txBox="1"/>
          <p:nvPr/>
        </p:nvSpPr>
        <p:spPr>
          <a:xfrm>
            <a:off x="964003" y="2514926"/>
            <a:ext cx="329744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Se, ao contrário, a viagem se torna realidade cotidiana, o prazer se dissipa.</a:t>
            </a:r>
          </a:p>
        </p:txBody>
      </p:sp>
    </p:spTree>
    <p:extLst>
      <p:ext uri="{BB962C8B-B14F-4D97-AF65-F5344CB8AC3E}">
        <p14:creationId xmlns:p14="http://schemas.microsoft.com/office/powerpoint/2010/main" val="3231553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1ADE01-3577-4A4C-9AE4-16ED32423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E3668BE-04E8-4BC5-B646-A92F06909F67}"/>
              </a:ext>
            </a:extLst>
          </p:cNvPr>
          <p:cNvSpPr txBox="1"/>
          <p:nvPr/>
        </p:nvSpPr>
        <p:spPr>
          <a:xfrm>
            <a:off x="679331" y="573505"/>
            <a:ext cx="409107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Andalus" panose="02020603050405020304" pitchFamily="18" charset="-78"/>
              </a:rPr>
              <a:t>E aquilo que seria inesquecível por ter tido um ponto final, se torna apenas mais uma entre as muitas vírgulas rotineiras da sua narrativa.</a:t>
            </a:r>
          </a:p>
        </p:txBody>
      </p:sp>
    </p:spTree>
    <p:extLst>
      <p:ext uri="{BB962C8B-B14F-4D97-AF65-F5344CB8AC3E}">
        <p14:creationId xmlns:p14="http://schemas.microsoft.com/office/powerpoint/2010/main" val="329921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d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0A35254-F107-4269-8EF9-5A6BC4F0E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88AB0A8-8809-4D7F-9923-5B574AF97167}"/>
              </a:ext>
            </a:extLst>
          </p:cNvPr>
          <p:cNvSpPr txBox="1"/>
          <p:nvPr/>
        </p:nvSpPr>
        <p:spPr>
          <a:xfrm>
            <a:off x="946749" y="1850692"/>
            <a:ext cx="359074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Pontos finais também são atos de amor. Partir antes do fim também é uma forma de eternizar o que foi vivido. </a:t>
            </a:r>
          </a:p>
        </p:txBody>
      </p:sp>
    </p:spTree>
    <p:extLst>
      <p:ext uri="{BB962C8B-B14F-4D97-AF65-F5344CB8AC3E}">
        <p14:creationId xmlns:p14="http://schemas.microsoft.com/office/powerpoint/2010/main" val="389143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d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FE313AE-452E-4566-8054-0A4DFCBB5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2DA86A5-CD03-4A20-B770-B80A99F88D7E}"/>
              </a:ext>
            </a:extLst>
          </p:cNvPr>
          <p:cNvSpPr txBox="1"/>
          <p:nvPr/>
        </p:nvSpPr>
        <p:spPr>
          <a:xfrm>
            <a:off x="1205542" y="599384"/>
            <a:ext cx="398756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doloroso, mas insistir em parágrafos somente pela necessidade de chegar à última página transforma o amor bonito em ruínas.</a:t>
            </a:r>
          </a:p>
        </p:txBody>
      </p:sp>
    </p:spTree>
    <p:extLst>
      <p:ext uri="{BB962C8B-B14F-4D97-AF65-F5344CB8AC3E}">
        <p14:creationId xmlns:p14="http://schemas.microsoft.com/office/powerpoint/2010/main" val="273252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d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DB86D9C-9FCB-4ED4-8DAC-B2ABC51E0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1D0D4E0-B0BB-4E56-A958-2F4AD775AC09}"/>
              </a:ext>
            </a:extLst>
          </p:cNvPr>
          <p:cNvSpPr txBox="1"/>
          <p:nvPr/>
        </p:nvSpPr>
        <p:spPr>
          <a:xfrm>
            <a:off x="998508" y="4559862"/>
            <a:ext cx="532465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Às vezes é preciso finalizar antes da última palavra.</a:t>
            </a:r>
          </a:p>
        </p:txBody>
      </p:sp>
    </p:spTree>
    <p:extLst>
      <p:ext uri="{BB962C8B-B14F-4D97-AF65-F5344CB8AC3E}">
        <p14:creationId xmlns:p14="http://schemas.microsoft.com/office/powerpoint/2010/main" val="353066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prism dir="d" isContent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8C4026-0B76-4995-857D-E8A8E8C67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E25613C-6341-40A8-8120-282FFC55CB85}"/>
              </a:ext>
            </a:extLst>
          </p:cNvPr>
          <p:cNvSpPr txBox="1"/>
          <p:nvPr/>
        </p:nvSpPr>
        <p:spPr>
          <a:xfrm>
            <a:off x="877737" y="1548292"/>
            <a:ext cx="405657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Adoro a frase de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Rupi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Kaur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que diz: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“Eu não fui embora porque eu deixei de te amar. Eu fui embora porque quanto mais eu ficava, menos eu me amava.” </a:t>
            </a:r>
          </a:p>
        </p:txBody>
      </p:sp>
    </p:spTree>
    <p:extLst>
      <p:ext uri="{BB962C8B-B14F-4D97-AF65-F5344CB8AC3E}">
        <p14:creationId xmlns:p14="http://schemas.microsoft.com/office/powerpoint/2010/main" val="1213485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E330113-A2BB-4F62-BC70-277F3F8EC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528A8ED-3751-420F-A3B1-88C9A4E7DDD7}"/>
              </a:ext>
            </a:extLst>
          </p:cNvPr>
          <p:cNvSpPr txBox="1"/>
          <p:nvPr/>
        </p:nvSpPr>
        <p:spPr>
          <a:xfrm>
            <a:off x="998508" y="1583273"/>
            <a:ext cx="339233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Partir antes do fim é preservar a porção de dignidade que ainda resta, é poupar o amor de ser lembrado como um fardo,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2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d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A62252-49B2-4774-90B0-5919BBE5F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1A41F68-9F5F-46F6-99ED-7D0E841BFFBC}"/>
              </a:ext>
            </a:extLst>
          </p:cNvPr>
          <p:cNvSpPr txBox="1"/>
          <p:nvPr/>
        </p:nvSpPr>
        <p:spPr>
          <a:xfrm>
            <a:off x="868303" y="1089202"/>
            <a:ext cx="435768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restaurar o amor-próprio e dar uma chance para que o tempo transforme a dor numa cicatriz-poema, capaz de nos lembrar que viver sem se machucar é o mesmo que viver sem amar.</a:t>
            </a:r>
          </a:p>
        </p:txBody>
      </p:sp>
    </p:spTree>
    <p:extLst>
      <p:ext uri="{BB962C8B-B14F-4D97-AF65-F5344CB8AC3E}">
        <p14:creationId xmlns:p14="http://schemas.microsoft.com/office/powerpoint/2010/main" val="117783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F5FCD694-043D-46E4-ABE9-D320A3A5D305}"/>
              </a:ext>
            </a:extLst>
          </p:cNvPr>
          <p:cNvSpPr txBox="1"/>
          <p:nvPr/>
        </p:nvSpPr>
        <p:spPr>
          <a:xfrm>
            <a:off x="4156738" y="464232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Fabíola Simões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Roxette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-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Spending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My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Time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F508046-7696-4007-A939-E0BF6B4879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940" y="464232"/>
            <a:ext cx="2320969" cy="2820838"/>
          </a:xfrm>
          <a:prstGeom prst="rect">
            <a:avLst/>
          </a:prstGeom>
          <a:effectLst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160720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dir="d"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473</Words>
  <Application>Microsoft Office PowerPoint</Application>
  <PresentationFormat>Ecrã Panorâmico</PresentationFormat>
  <Paragraphs>34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7" baseType="lpstr">
      <vt:lpstr>AR BERKLEY</vt:lpstr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2020-08-25T19:09:00Z</dcterms:created>
  <dcterms:modified xsi:type="dcterms:W3CDTF">2020-09-06T16:47:44Z</dcterms:modified>
</cp:coreProperties>
</file>