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2" r:id="rId1"/>
  </p:sldMasterIdLst>
  <p:sldIdLst>
    <p:sldId id="277" r:id="rId2"/>
    <p:sldId id="260" r:id="rId3"/>
    <p:sldId id="256" r:id="rId4"/>
    <p:sldId id="257" r:id="rId5"/>
    <p:sldId id="258" r:id="rId6"/>
    <p:sldId id="262" r:id="rId7"/>
    <p:sldId id="261" r:id="rId8"/>
    <p:sldId id="276" r:id="rId9"/>
    <p:sldId id="263" r:id="rId10"/>
    <p:sldId id="264" r:id="rId11"/>
    <p:sldId id="259" r:id="rId12"/>
    <p:sldId id="265" r:id="rId13"/>
    <p:sldId id="266" r:id="rId14"/>
    <p:sldId id="270" r:id="rId15"/>
    <p:sldId id="271" r:id="rId16"/>
    <p:sldId id="278" r:id="rId17"/>
    <p:sldId id="273" r:id="rId18"/>
    <p:sldId id="272" r:id="rId19"/>
    <p:sldId id="268" r:id="rId20"/>
    <p:sldId id="274" r:id="rId21"/>
    <p:sldId id="267" r:id="rId22"/>
    <p:sldId id="275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zdPfKIISs4BX2biiK2cOQ==" hashData="mVXbK7wvOh9+Moetb1r2F5H654EeWiuJ6/sRmCRIEmQq8fMEZgJxjTBc3Q1gJTGZIoLoNRTNLnmqS7z6vtdR2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9429B-D0B7-4E84-A9D2-38EB3370284D}" type="datetimeFigureOut">
              <a:rPr lang="pt-PT" smtClean="0"/>
              <a:t>27-04-2020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7F0DE-F092-4327-ABAE-518BFA777A9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328258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fallOver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9429B-D0B7-4E84-A9D2-38EB3370284D}" type="datetimeFigureOut">
              <a:rPr lang="pt-PT" smtClean="0"/>
              <a:t>27-04-2020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7F0DE-F092-4327-ABAE-518BFA777A9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292747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fallOver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9429B-D0B7-4E84-A9D2-38EB3370284D}" type="datetimeFigureOut">
              <a:rPr lang="pt-PT" smtClean="0"/>
              <a:t>27-04-2020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7F0DE-F092-4327-ABAE-518BFA777A9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509914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fallOver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9429B-D0B7-4E84-A9D2-38EB3370284D}" type="datetimeFigureOut">
              <a:rPr lang="pt-PT" smtClean="0"/>
              <a:t>27-04-2020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7F0DE-F092-4327-ABAE-518BFA777A9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953719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fallOver"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9429B-D0B7-4E84-A9D2-38EB3370284D}" type="datetimeFigureOut">
              <a:rPr lang="pt-PT" smtClean="0"/>
              <a:t>27-04-2020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7F0DE-F092-4327-ABAE-518BFA777A9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50433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fallOver"/>
      </p:transition>
    </mc:Choice>
    <mc:Fallback xmlns=""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9429B-D0B7-4E84-A9D2-38EB3370284D}" type="datetimeFigureOut">
              <a:rPr lang="pt-PT" smtClean="0"/>
              <a:t>27-04-2020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7F0DE-F092-4327-ABAE-518BFA777A9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788853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fallOver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9429B-D0B7-4E84-A9D2-38EB3370284D}" type="datetimeFigureOut">
              <a:rPr lang="pt-PT" smtClean="0"/>
              <a:t>27-04-2020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7F0DE-F092-4327-ABAE-518BFA777A9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182978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fallOver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9429B-D0B7-4E84-A9D2-38EB3370284D}" type="datetimeFigureOut">
              <a:rPr lang="pt-PT" smtClean="0"/>
              <a:t>27-04-2020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7F0DE-F092-4327-ABAE-518BFA777A9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14864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fallOver"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9429B-D0B7-4E84-A9D2-38EB3370284D}" type="datetimeFigureOut">
              <a:rPr lang="pt-PT" smtClean="0"/>
              <a:t>27-04-2020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7F0DE-F092-4327-ABAE-518BFA777A9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254170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fallOver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9429B-D0B7-4E84-A9D2-38EB3370284D}" type="datetimeFigureOut">
              <a:rPr lang="pt-PT" smtClean="0"/>
              <a:t>27-04-2020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7F0DE-F092-4327-ABAE-518BFA777A9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923976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fallOver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9429B-D0B7-4E84-A9D2-38EB3370284D}" type="datetimeFigureOut">
              <a:rPr lang="pt-PT" smtClean="0"/>
              <a:t>27-04-2020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7F0DE-F092-4327-ABAE-518BFA777A9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716504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fallOver"/>
      </p:transition>
    </mc:Choice>
    <mc:Fallback xmlns="">
      <p:transition spd="slow" advTm="15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9429B-D0B7-4E84-A9D2-38EB3370284D}" type="datetimeFigureOut">
              <a:rPr lang="pt-PT" smtClean="0"/>
              <a:t>27-04-2020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7F0DE-F092-4327-ABAE-518BFA777A99}" type="slidenum">
              <a:rPr lang="pt-PT" smtClean="0"/>
              <a:t>‹nº›</a:t>
            </a:fld>
            <a:endParaRPr lang="pt-PT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492215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fallOver"/>
      </p:transition>
    </mc:Choice>
    <mc:Fallback xmlns="">
      <p:transition spd="slow" advTm="15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9429B-D0B7-4E84-A9D2-38EB3370284D}" type="datetimeFigureOut">
              <a:rPr lang="pt-PT" smtClean="0"/>
              <a:t>27-04-2020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7F0DE-F092-4327-ABAE-518BFA777A9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015464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fallOver"/>
      </p:transition>
    </mc:Choice>
    <mc:Fallback xmlns="">
      <p:transition spd="slow" advTm="15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9429B-D0B7-4E84-A9D2-38EB3370284D}" type="datetimeFigureOut">
              <a:rPr lang="pt-PT" smtClean="0"/>
              <a:t>27-04-2020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7F0DE-F092-4327-ABAE-518BFA777A9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171322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fallOver"/>
      </p:transition>
    </mc:Choice>
    <mc:Fallback xmlns="">
      <p:transition spd="slow" advTm="15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na de 3 Image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9429B-D0B7-4E84-A9D2-38EB3370284D}" type="datetimeFigureOut">
              <a:rPr lang="pt-PT" smtClean="0"/>
              <a:t>27-04-2020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7F0DE-F092-4327-ABAE-518BFA777A9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170011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fallOver"/>
      </p:transition>
    </mc:Choice>
    <mc:Fallback xmlns="">
      <p:transition spd="slow" advTm="15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9429B-D0B7-4E84-A9D2-38EB3370284D}" type="datetimeFigureOut">
              <a:rPr lang="pt-PT" smtClean="0"/>
              <a:t>27-04-2020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7F0DE-F092-4327-ABAE-518BFA777A9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04675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fallOver"/>
      </p:transition>
    </mc:Choice>
    <mc:Fallback xmlns="">
      <p:transition spd="slow" advTm="15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9429B-D0B7-4E84-A9D2-38EB3370284D}" type="datetimeFigureOut">
              <a:rPr lang="pt-PT" smtClean="0"/>
              <a:t>27-04-2020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7F0DE-F092-4327-ABAE-518BFA777A9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215666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fallOver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B9E9429B-D0B7-4E84-A9D2-38EB3370284D}" type="datetimeFigureOut">
              <a:rPr lang="pt-PT" smtClean="0"/>
              <a:t>27-04-2020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EFB7F0DE-F092-4327-ABAE-518BFA777A9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017175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83" r:id="rId1"/>
    <p:sldLayoutId id="2147483884" r:id="rId2"/>
    <p:sldLayoutId id="2147483885" r:id="rId3"/>
    <p:sldLayoutId id="2147483886" r:id="rId4"/>
    <p:sldLayoutId id="2147483887" r:id="rId5"/>
    <p:sldLayoutId id="2147483888" r:id="rId6"/>
    <p:sldLayoutId id="2147483889" r:id="rId7"/>
    <p:sldLayoutId id="2147483890" r:id="rId8"/>
    <p:sldLayoutId id="2147483891" r:id="rId9"/>
    <p:sldLayoutId id="2147483892" r:id="rId10"/>
    <p:sldLayoutId id="2147483893" r:id="rId11"/>
    <p:sldLayoutId id="2147483894" r:id="rId12"/>
    <p:sldLayoutId id="2147483895" r:id="rId13"/>
    <p:sldLayoutId id="2147483896" r:id="rId14"/>
    <p:sldLayoutId id="2147483897" r:id="rId15"/>
    <p:sldLayoutId id="2147483898" r:id="rId16"/>
    <p:sldLayoutId id="2147483899" r:id="rId17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fallOver"/>
      </p:transition>
    </mc:Choice>
    <mc:Fallback xmlns="">
      <p:transition spd="slow" advTm="15000">
        <p:fade/>
      </p:transition>
    </mc:Fallback>
  </mc:AlternateConten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6019B56-8F00-4809-85D2-C1E213E6E7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1947304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flythrough/>
        <p:sndAc>
          <p:stSnd loop="1">
            <p:snd r:embed="rId2" name="Robbie Williams - Angels.wav"/>
          </p:stSnd>
        </p:sndAc>
      </p:transition>
    </mc:Choice>
    <mc:Fallback>
      <p:transition spd="slow" advTm="2000">
        <p:fade/>
        <p:sndAc>
          <p:stSnd loop="1">
            <p:snd r:embed="rId2" name="Robbie Williams - Angel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6D3AA6C-8964-46AD-B969-51E3FB9611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8128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4A44047F-D30B-41DF-8D4E-D9777F30A25B}"/>
              </a:ext>
            </a:extLst>
          </p:cNvPr>
          <p:cNvSpPr/>
          <p:nvPr/>
        </p:nvSpPr>
        <p:spPr>
          <a:xfrm>
            <a:off x="120770" y="3916717"/>
            <a:ext cx="625415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Acredite, existem “anjos”</a:t>
            </a:r>
          </a:p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sem asas espalhados pela terra</a:t>
            </a:r>
          </a:p>
          <a:p>
            <a:pPr algn="ctr"/>
            <a:endParaRPr lang="pt-PT" sz="40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Por Larissa Dias</a:t>
            </a:r>
          </a:p>
        </p:txBody>
      </p:sp>
    </p:spTree>
    <p:extLst>
      <p:ext uri="{BB962C8B-B14F-4D97-AF65-F5344CB8AC3E}">
        <p14:creationId xmlns:p14="http://schemas.microsoft.com/office/powerpoint/2010/main" val="38911625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0000">
        <p15:prstTrans prst="fallOve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22AEAE0-F062-46D7-9932-ACC19A0AAD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536234DB-EAD3-4D24-8B9B-063187181297}"/>
              </a:ext>
            </a:extLst>
          </p:cNvPr>
          <p:cNvSpPr/>
          <p:nvPr/>
        </p:nvSpPr>
        <p:spPr>
          <a:xfrm>
            <a:off x="925902" y="4908756"/>
            <a:ext cx="55094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Anjos. É dessa forma que devemos enxergar as pessoas que nos querem e nos fazem bem.</a:t>
            </a:r>
          </a:p>
        </p:txBody>
      </p:sp>
    </p:spTree>
    <p:extLst>
      <p:ext uri="{BB962C8B-B14F-4D97-AF65-F5344CB8AC3E}">
        <p14:creationId xmlns:p14="http://schemas.microsoft.com/office/powerpoint/2010/main" val="14766326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2000">
        <p15:prstTrans prst="fallOver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3A5159C6-41DB-4BFB-A51D-872193D7AD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B32B3646-F0A3-424A-9403-3F61FDBBC6A7}"/>
              </a:ext>
            </a:extLst>
          </p:cNvPr>
          <p:cNvSpPr/>
          <p:nvPr/>
        </p:nvSpPr>
        <p:spPr>
          <a:xfrm>
            <a:off x="503207" y="4796136"/>
            <a:ext cx="537138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Infelizmente, é raro encontrarmos pessoas que se alegram com a felicidade alheia, </a:t>
            </a:r>
          </a:p>
        </p:txBody>
      </p:sp>
    </p:spTree>
    <p:extLst>
      <p:ext uri="{BB962C8B-B14F-4D97-AF65-F5344CB8AC3E}">
        <p14:creationId xmlns:p14="http://schemas.microsoft.com/office/powerpoint/2010/main" val="13720127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2000">
        <p15:prstTrans prst="fallOver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6ADEC9B-F480-4305-B58F-FA59AAA240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D8645761-F57C-490B-B747-12F05F952071}"/>
              </a:ext>
            </a:extLst>
          </p:cNvPr>
          <p:cNvSpPr/>
          <p:nvPr/>
        </p:nvSpPr>
        <p:spPr>
          <a:xfrm>
            <a:off x="623617" y="4659669"/>
            <a:ext cx="669984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entretanto, da mesma forma que existem pessoas pobres de alma, existem também pessoas ricas de luz.</a:t>
            </a:r>
          </a:p>
        </p:txBody>
      </p:sp>
    </p:spTree>
    <p:extLst>
      <p:ext uri="{BB962C8B-B14F-4D97-AF65-F5344CB8AC3E}">
        <p14:creationId xmlns:p14="http://schemas.microsoft.com/office/powerpoint/2010/main" val="15481257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4000">
        <p15:prstTrans prst="fallOve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8A27505E-9218-4D9E-8474-7C8ADD3985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73452B68-2BF9-4B23-A100-E98D1565B116}"/>
              </a:ext>
            </a:extLst>
          </p:cNvPr>
          <p:cNvSpPr/>
          <p:nvPr/>
        </p:nvSpPr>
        <p:spPr>
          <a:xfrm>
            <a:off x="434197" y="4762107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Pessoas assim, tem o poder de iluminar qualquer ambiente escuro e nos beijar a alma através de um simples abraço, </a:t>
            </a:r>
          </a:p>
        </p:txBody>
      </p:sp>
    </p:spTree>
    <p:extLst>
      <p:ext uri="{BB962C8B-B14F-4D97-AF65-F5344CB8AC3E}">
        <p14:creationId xmlns:p14="http://schemas.microsoft.com/office/powerpoint/2010/main" val="9151881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4000">
        <p15:prstTrans prst="fallOve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8CAF089B-7B93-49EE-B4D6-12F1C67291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9050"/>
            <a:ext cx="12192000" cy="687705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4EB525AE-DAF4-429D-9373-BD457C6CE2B5}"/>
              </a:ext>
            </a:extLst>
          </p:cNvPr>
          <p:cNvSpPr/>
          <p:nvPr/>
        </p:nvSpPr>
        <p:spPr>
          <a:xfrm>
            <a:off x="606725" y="5236559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mudando nosso dia, e o de pessoas que têm a sorte de encontrá-las pelo caminho.</a:t>
            </a:r>
          </a:p>
        </p:txBody>
      </p:sp>
    </p:spTree>
    <p:extLst>
      <p:ext uri="{BB962C8B-B14F-4D97-AF65-F5344CB8AC3E}">
        <p14:creationId xmlns:p14="http://schemas.microsoft.com/office/powerpoint/2010/main" val="38883402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1000">
        <p15:prstTrans prst="fallOve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CAF7865-A936-481E-BFAA-7BE55CCFEA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6015B7EC-F79D-45B1-BB01-7A9FEAC32F5F}"/>
              </a:ext>
            </a:extLst>
          </p:cNvPr>
          <p:cNvSpPr/>
          <p:nvPr/>
        </p:nvSpPr>
        <p:spPr>
          <a:xfrm>
            <a:off x="468700" y="4683992"/>
            <a:ext cx="782128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Por outro lado, devemos manter nossos corações esperançosos, acreditando que ainda existem pessoas bondosas, e exercitar nossa bondade também. </a:t>
            </a:r>
          </a:p>
        </p:txBody>
      </p:sp>
    </p:spTree>
    <p:extLst>
      <p:ext uri="{BB962C8B-B14F-4D97-AF65-F5344CB8AC3E}">
        <p14:creationId xmlns:p14="http://schemas.microsoft.com/office/powerpoint/2010/main" val="37897914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fallOver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09A998FB-C92B-4664-B854-DA364ED38C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250A241E-DB4A-45BA-88E8-D4932ED2DE39}"/>
              </a:ext>
            </a:extLst>
          </p:cNvPr>
          <p:cNvSpPr/>
          <p:nvPr/>
        </p:nvSpPr>
        <p:spPr>
          <a:xfrm>
            <a:off x="2099095" y="4917382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O que plantamos, colhemos. Se emanarmos coisas boas, coisas boas virão ao nosso encontro.</a:t>
            </a:r>
          </a:p>
        </p:txBody>
      </p:sp>
    </p:spTree>
    <p:extLst>
      <p:ext uri="{BB962C8B-B14F-4D97-AF65-F5344CB8AC3E}">
        <p14:creationId xmlns:p14="http://schemas.microsoft.com/office/powerpoint/2010/main" val="8294136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fallOver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6321E823-29D7-4341-8D5B-8C7860BA25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AB6D8732-C60F-425E-994B-BE9D4DC7E3E9}"/>
              </a:ext>
            </a:extLst>
          </p:cNvPr>
          <p:cNvSpPr/>
          <p:nvPr/>
        </p:nvSpPr>
        <p:spPr>
          <a:xfrm>
            <a:off x="1322717" y="5219307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Se emanarmos o contrário, permitiremos que coisas ruins entrem em nossas vidas.</a:t>
            </a:r>
          </a:p>
        </p:txBody>
      </p:sp>
    </p:spTree>
    <p:extLst>
      <p:ext uri="{BB962C8B-B14F-4D97-AF65-F5344CB8AC3E}">
        <p14:creationId xmlns:p14="http://schemas.microsoft.com/office/powerpoint/2010/main" val="16964300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2000">
        <p15:prstTrans prst="fallOver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588BA30-B78C-4AD9-B6E3-49D788008D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FA8C0F67-D3D2-4B1C-B0E2-401808616201}"/>
              </a:ext>
            </a:extLst>
          </p:cNvPr>
          <p:cNvSpPr/>
          <p:nvPr/>
        </p:nvSpPr>
        <p:spPr>
          <a:xfrm>
            <a:off x="762000" y="481386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É tão lindo quando pessoas lindas cruzam nossa estrada. Elas nos fazem enxergar a vida por outra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perspectiva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, </a:t>
            </a:r>
          </a:p>
        </p:txBody>
      </p:sp>
    </p:spTree>
    <p:extLst>
      <p:ext uri="{BB962C8B-B14F-4D97-AF65-F5344CB8AC3E}">
        <p14:creationId xmlns:p14="http://schemas.microsoft.com/office/powerpoint/2010/main" val="1691136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fallOver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494ED9D-1155-4181-848D-348ADCC828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526"/>
            <a:ext cx="12192000" cy="686752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85F2E3C4-497B-4E80-B865-6EADD4982586}"/>
              </a:ext>
            </a:extLst>
          </p:cNvPr>
          <p:cNvSpPr/>
          <p:nvPr/>
        </p:nvSpPr>
        <p:spPr>
          <a:xfrm>
            <a:off x="546339" y="4985916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 nos mostram que é possível manter laços sólidos por meio da reciprocidade. </a:t>
            </a:r>
          </a:p>
        </p:txBody>
      </p:sp>
    </p:spTree>
    <p:extLst>
      <p:ext uri="{BB962C8B-B14F-4D97-AF65-F5344CB8AC3E}">
        <p14:creationId xmlns:p14="http://schemas.microsoft.com/office/powerpoint/2010/main" val="6847313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2000">
        <p15:prstTrans prst="fallOver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AE3A5AF-6974-414F-9F39-5E96893602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105104BF-FD03-490C-83A0-7E02C7B026F5}"/>
              </a:ext>
            </a:extLst>
          </p:cNvPr>
          <p:cNvSpPr/>
          <p:nvPr/>
        </p:nvSpPr>
        <p:spPr>
          <a:xfrm>
            <a:off x="1305464" y="4951888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E através de um gesto, conseguem mudar nosso dia em fração de segundos.</a:t>
            </a:r>
          </a:p>
        </p:txBody>
      </p:sp>
    </p:spTree>
    <p:extLst>
      <p:ext uri="{BB962C8B-B14F-4D97-AF65-F5344CB8AC3E}">
        <p14:creationId xmlns:p14="http://schemas.microsoft.com/office/powerpoint/2010/main" val="892609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2000">
        <p15:prstTrans prst="fallOver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8AC68A89-5454-4C7F-91EB-BE728A87BC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A824AE9E-9081-444E-B9D9-D9AE280E7949}"/>
              </a:ext>
            </a:extLst>
          </p:cNvPr>
          <p:cNvSpPr/>
          <p:nvPr/>
        </p:nvSpPr>
        <p:spPr>
          <a:xfrm>
            <a:off x="1089803" y="444293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 vida fica muito mais real quando esquecemos, por um momento, as amizades virtuais,</a:t>
            </a:r>
          </a:p>
        </p:txBody>
      </p:sp>
    </p:spTree>
    <p:extLst>
      <p:ext uri="{BB962C8B-B14F-4D97-AF65-F5344CB8AC3E}">
        <p14:creationId xmlns:p14="http://schemas.microsoft.com/office/powerpoint/2010/main" val="16738150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fallOver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68E54B9A-B934-45ED-BF12-0AA23121D4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219053C2-18D7-487A-9D72-CE2D72CA8A2B}"/>
              </a:ext>
            </a:extLst>
          </p:cNvPr>
          <p:cNvSpPr/>
          <p:nvPr/>
        </p:nvSpPr>
        <p:spPr>
          <a:xfrm>
            <a:off x="218536" y="4037488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 desfrutamos a companhia que se faz presente de corpo, alma e coração. </a:t>
            </a:r>
          </a:p>
        </p:txBody>
      </p:sp>
    </p:spTree>
    <p:extLst>
      <p:ext uri="{BB962C8B-B14F-4D97-AF65-F5344CB8AC3E}">
        <p14:creationId xmlns:p14="http://schemas.microsoft.com/office/powerpoint/2010/main" val="21511728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2000">
        <p15:prstTrans prst="fallOver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8774FBE6-E9E0-4DA6-AA16-20DFA7D008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-1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BFD2826C-0935-4184-8689-C6F2AAA418DE}"/>
              </a:ext>
            </a:extLst>
          </p:cNvPr>
          <p:cNvSpPr/>
          <p:nvPr/>
        </p:nvSpPr>
        <p:spPr>
          <a:xfrm>
            <a:off x="0" y="5227394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É tão bom quando encontramos pessoas que fazem questão de nossa companhia.</a:t>
            </a:r>
          </a:p>
        </p:txBody>
      </p:sp>
    </p:spTree>
    <p:extLst>
      <p:ext uri="{BB962C8B-B14F-4D97-AF65-F5344CB8AC3E}">
        <p14:creationId xmlns:p14="http://schemas.microsoft.com/office/powerpoint/2010/main" val="12165090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2000">
        <p15:prstTrans prst="fallOver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DD406182-2CC6-4100-A40D-47D28975D9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D676680B-2DF7-458D-A0FE-CF339EC1FF07}"/>
              </a:ext>
            </a:extLst>
          </p:cNvPr>
          <p:cNvSpPr/>
          <p:nvPr/>
        </p:nvSpPr>
        <p:spPr>
          <a:xfrm>
            <a:off x="209910" y="4714683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Uma prosa regada de risos e leveza nos mostra que apesar dos momentos passarem na velocidade da luz,</a:t>
            </a:r>
            <a:endParaRPr lang="pt-PT" sz="3200" dirty="0">
              <a:ln w="10160">
                <a:solidFill>
                  <a:sysClr val="windowText" lastClr="000000"/>
                </a:solidFill>
                <a:prstDash val="solid"/>
              </a:ln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62605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fallOver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4CA64A9-3D7E-4D02-913A-7BCF9A7576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747CBC08-7EA4-460C-8AA0-DDD460993256}"/>
              </a:ext>
            </a:extLst>
          </p:cNvPr>
          <p:cNvSpPr/>
          <p:nvPr/>
        </p:nvSpPr>
        <p:spPr>
          <a:xfrm>
            <a:off x="991718" y="3813678"/>
            <a:ext cx="5104282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vale a pena acreditar que podemos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encontrar anjos sem asas.</a:t>
            </a:r>
          </a:p>
        </p:txBody>
      </p:sp>
    </p:spTree>
    <p:extLst>
      <p:ext uri="{BB962C8B-B14F-4D97-AF65-F5344CB8AC3E}">
        <p14:creationId xmlns:p14="http://schemas.microsoft.com/office/powerpoint/2010/main" val="8741178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2000">
        <p15:prstTrans prst="fallOver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9EA0CB9-3E6D-4636-AF5D-AE7CE68FB9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85F85DAA-9C46-494E-A6DF-29DFBD01BA9F}"/>
              </a:ext>
            </a:extLst>
          </p:cNvPr>
          <p:cNvSpPr/>
          <p:nvPr/>
        </p:nvSpPr>
        <p:spPr>
          <a:xfrm>
            <a:off x="1158815" y="4054741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Quando a vida é generosa connosco, e nos presenteia com pessoas que carregam, em si, pureza,</a:t>
            </a:r>
          </a:p>
        </p:txBody>
      </p:sp>
    </p:spTree>
    <p:extLst>
      <p:ext uri="{BB962C8B-B14F-4D97-AF65-F5344CB8AC3E}">
        <p14:creationId xmlns:p14="http://schemas.microsoft.com/office/powerpoint/2010/main" val="22113538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4000">
        <p15:prstTrans prst="fallOve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7C6510A-E6CC-413F-A171-62DD0C13B2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7BB846C9-8CDA-435E-80F6-BE3A32C346F2}"/>
              </a:ext>
            </a:extLst>
          </p:cNvPr>
          <p:cNvSpPr/>
          <p:nvPr/>
        </p:nvSpPr>
        <p:spPr>
          <a:xfrm>
            <a:off x="1314090" y="4995020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Devemos abraçá-las reservando um lugarzinho no lado esquerdo do peito.</a:t>
            </a:r>
          </a:p>
        </p:txBody>
      </p:sp>
    </p:spTree>
    <p:extLst>
      <p:ext uri="{BB962C8B-B14F-4D97-AF65-F5344CB8AC3E}">
        <p14:creationId xmlns:p14="http://schemas.microsoft.com/office/powerpoint/2010/main" val="2478577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2000">
        <p15:prstTrans prst="fallOver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F76EB541-6EA9-4E0A-924C-1B073C3E5F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C779105D-90A4-4702-9A90-66865AEA4C40}"/>
              </a:ext>
            </a:extLst>
          </p:cNvPr>
          <p:cNvSpPr/>
          <p:nvPr/>
        </p:nvSpPr>
        <p:spPr>
          <a:xfrm>
            <a:off x="477329" y="1859340"/>
            <a:ext cx="503495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“Nem todos os anjos tem asas, ás vezes, eles têm apenas o dom de te fazer sorrir.”</a:t>
            </a:r>
          </a:p>
        </p:txBody>
      </p:sp>
    </p:spTree>
    <p:extLst>
      <p:ext uri="{BB962C8B-B14F-4D97-AF65-F5344CB8AC3E}">
        <p14:creationId xmlns:p14="http://schemas.microsoft.com/office/powerpoint/2010/main" val="25782741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4000">
        <p15:prstTrans prst="fallOve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400B956-78C4-43A7-A85E-049C704155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526" y="0"/>
            <a:ext cx="12201525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68311F85-0D59-40BD-BBC0-F5749BFD4FEB}"/>
              </a:ext>
            </a:extLst>
          </p:cNvPr>
          <p:cNvSpPr txBox="1"/>
          <p:nvPr/>
        </p:nvSpPr>
        <p:spPr>
          <a:xfrm>
            <a:off x="4381026" y="472858"/>
            <a:ext cx="705273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do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Texto:Larissa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Dias</a:t>
            </a:r>
          </a:p>
          <a:p>
            <a:pPr algn="ctr"/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Música:Robbie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Williams -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Angels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hlinkClick r:id="rId6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F7CDE292-0179-4469-8FC6-87B1C1BFEE1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26876" y="319178"/>
            <a:ext cx="1984076" cy="2641121"/>
          </a:xfrm>
          <a:prstGeom prst="rect">
            <a:avLst/>
          </a:prstGeom>
          <a:effectLst>
            <a:softEdge rad="215900"/>
          </a:effectLst>
        </p:spPr>
      </p:pic>
    </p:spTree>
    <p:extLst>
      <p:ext uri="{BB962C8B-B14F-4D97-AF65-F5344CB8AC3E}">
        <p14:creationId xmlns:p14="http://schemas.microsoft.com/office/powerpoint/2010/main" val="10441529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0">
        <p15:prstTrans prst="fallOver"/>
      </p:transition>
    </mc:Choice>
    <mc:Fallback>
      <p:transition spd="slow" advTm="6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Gotícula">
  <a:themeElements>
    <a:clrScheme name="Gotícula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Gotícula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otícula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Gotícula</Template>
  <TotalTime>100</TotalTime>
  <Words>387</Words>
  <Application>Microsoft Office PowerPoint</Application>
  <PresentationFormat>Ecrã Panorâmico</PresentationFormat>
  <Paragraphs>35</Paragraphs>
  <Slides>22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22</vt:i4>
      </vt:variant>
    </vt:vector>
  </HeadingPairs>
  <TitlesOfParts>
    <vt:vector size="26" baseType="lpstr">
      <vt:lpstr>AR CENA</vt:lpstr>
      <vt:lpstr>Arial</vt:lpstr>
      <vt:lpstr>Tw Cen MT</vt:lpstr>
      <vt:lpstr>Gotícula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11</cp:revision>
  <dcterms:created xsi:type="dcterms:W3CDTF">2020-04-25T22:47:34Z</dcterms:created>
  <dcterms:modified xsi:type="dcterms:W3CDTF">2020-04-27T17:13:13Z</dcterms:modified>
</cp:coreProperties>
</file>