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8" r:id="rId3"/>
    <p:sldId id="309" r:id="rId4"/>
    <p:sldId id="299" r:id="rId5"/>
    <p:sldId id="311" r:id="rId6"/>
    <p:sldId id="300" r:id="rId7"/>
    <p:sldId id="312" r:id="rId8"/>
    <p:sldId id="301" r:id="rId9"/>
    <p:sldId id="310" r:id="rId10"/>
    <p:sldId id="302" r:id="rId11"/>
    <p:sldId id="315" r:id="rId12"/>
    <p:sldId id="303" r:id="rId13"/>
    <p:sldId id="313" r:id="rId14"/>
    <p:sldId id="304" r:id="rId15"/>
    <p:sldId id="305" r:id="rId16"/>
    <p:sldId id="306" r:id="rId17"/>
    <p:sldId id="307" r:id="rId18"/>
    <p:sldId id="308" r:id="rId19"/>
    <p:sldId id="314" r:id="rId20"/>
    <p:sldId id="316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6iu83HFHJgon7EG8V0LiA==" hashData="YeAI9ONMTGgIXh8d6UG1ptVqg0qJ/j17aD+mSAtHKGGHOFymMFgfDN1wtuyRefBwUoD40ieSUy1mNKO7JGhX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7A045C-6186-40A9-821E-F8F23F8A33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85A0673-B172-4C6F-9E14-A83705CC0B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EA6FD94-A2D2-426A-A0C6-AB26E7739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98F2E76-B456-4C0F-8C6C-895290E07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6B294CA-47D5-42E6-990C-65CDEAB6D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858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8E5F34-EC9E-4FED-9475-5456FCE58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46DE0FE-5D70-40A2-A9A7-D1408D2393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000B308-265F-4EFD-8AEA-18FFA28AA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DAA9F91-F712-4533-8341-11945750D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ADC4D78-8205-4E4E-8931-0C58F92D0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8105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D97F30-8559-4877-9A6B-2ABCA76CC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5EFD47A-34F7-4B01-AEEA-5C8759FE28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F787805-338D-43DD-80A8-646062B83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03DB942-8718-485B-98C0-83610E38A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2F942F6-C1A9-4514-AF3C-8CDEF9DD4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027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887B7F-1C8C-4DDF-901A-66F94DDB7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549009B-25AB-4E7F-A8FC-731CEE54F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9A73BDFF-C35C-4E6A-AE27-73AA94FDFA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F6AF0A5-FB73-4F74-A843-E3EE2FFCE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D621E8EB-313C-419F-843E-1EC999697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31923F7-6D9E-4F65-9FAE-1B1075309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816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EA4E76-27D6-43F2-AD89-D61DF3031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16957835-3CC3-4BAE-B6BB-EEA324B9C2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283F5F3-085D-4B67-95CC-23B4052B06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EEC4573A-306C-48D2-9660-EED7299CCA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1B58656D-1276-424F-9A8F-50984DE201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B3B5424B-4009-483B-BF3B-92F8DD474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D62AC3BC-70D6-4C0E-9D17-CA72143C3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42213639-A88D-45B6-B8D1-23FEBF13D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0260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F3353E-227A-47B0-8131-2AAA231D2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64DB6438-3B31-443A-A5C7-40CDBB5E2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25349244-74EC-4A00-A408-5DE93DF8F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F501AF73-DEAC-4748-A425-0DE651CC4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6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9DD9563D-D168-44E3-9902-89870FE8E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11F33ED6-8C82-423E-929C-6659B61C9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AACA0A71-18E4-4E09-9608-BA71F2A05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1646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48C50B-31C0-4791-B9A0-ED55DDD42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729531F-CB2B-435C-BEC5-467E5B4B2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9C121F53-A440-43EA-AAFE-C4C0CDAAB9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B66539F-9836-4221-89D2-5DC1BE231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4CCA0CA-C090-4766-BCF8-D0B535852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AC07DAD-0A43-4F75-BAF0-97DDDDA1A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9711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FD72CC-5FCB-405D-9B4C-8F5345D90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CDD3B3CD-C9FE-48C6-8E33-9E2F2CDFEE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9A7E93CB-6857-4CBA-A7C0-8C474DEA9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2386DE8-47B0-447A-96CC-8D325DF54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B177FB1F-113D-4B37-A675-33F8A0779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BB31BDA-4277-4FAC-9BB2-0431C6778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861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674D72-FB5D-4BE2-99A5-61CCEFA92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AAF91CBE-C0A9-421C-AEFC-6415BE0ACE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0AFAD86-71E1-44E3-A5AD-8A1F30A81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7F1BC68-C5A4-4958-92FE-98D13004F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A257F74-3334-44C6-93F0-7EC904634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9722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005EB3B-446B-4A52-BDF7-02B987A4D0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EA0A181-F0F2-4135-BBE9-38FA327AB0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B368BF0-AD36-4148-86FC-56F149BBA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4E5CB31-7A04-4E68-8CF1-D983D9D26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6543B59-D1BD-4A3F-A5C5-768A22AC2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607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D80E29D2-314B-47B4-A027-798951FAA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0A23DDF-F422-4505-AA88-811BDDCECC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FEBDD2F-48A2-4435-A7BD-5F280EF79F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8B14C1-531A-459B-837B-312890284F46}" type="datetimeFigureOut">
              <a:rPr lang="pt-PT" smtClean="0"/>
              <a:t>12-07-2020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7DA34A6-79E1-47F7-AB3B-6B607B009B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0D9C99A-F8AF-44D1-A5B4-6042DBDF96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E097D-7036-40D1-8F67-3E9E3FB67A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4915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41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783020F-2640-4217-A911-AEA202D48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4DC433E-C4CE-4DC8-BAAB-C0119003BC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FD3DFEB-FF39-4E06-8FC8-4F89A664985A}"/>
              </a:ext>
            </a:extLst>
          </p:cNvPr>
          <p:cNvSpPr/>
          <p:nvPr/>
        </p:nvSpPr>
        <p:spPr>
          <a:xfrm>
            <a:off x="252108" y="4106975"/>
            <a:ext cx="38250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Nada é eterno</a:t>
            </a:r>
            <a:endParaRPr lang="pt-PT" sz="4400" b="1" i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D560E0E-16A2-4569-B6A1-879D6C57348F}"/>
              </a:ext>
            </a:extLst>
          </p:cNvPr>
          <p:cNvSpPr/>
          <p:nvPr/>
        </p:nvSpPr>
        <p:spPr>
          <a:xfrm>
            <a:off x="6746527" y="5840886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Por Prof.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125300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/>
        <p:sndAc>
          <p:stSnd loop="1">
            <p:snd r:embed="rId2" name="Kenny G- Sentimental.wav"/>
          </p:stSnd>
        </p:sndAc>
      </p:transition>
    </mc:Choice>
    <mc:Fallback xmlns="">
      <p:transition spd="slow" advTm="12000">
        <p:fade/>
        <p:sndAc>
          <p:stSnd loop="1">
            <p:snd r:embed="rId5" name="Kenny G- Senti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C68623-DF85-4C91-81D6-8FF3B5863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9577C02-58F4-4ABF-8383-91E1A368B8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85C9511-7CDC-4256-A57A-CA9CFA6DBC05}"/>
              </a:ext>
            </a:extLst>
          </p:cNvPr>
          <p:cNvSpPr/>
          <p:nvPr/>
        </p:nvSpPr>
        <p:spPr>
          <a:xfrm>
            <a:off x="301924" y="1690150"/>
            <a:ext cx="371798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Talvez poucos de nós saibamos lidar com a brevidade das coisas, das pessoas, dos momentos, dos sentimentos. </a:t>
            </a:r>
          </a:p>
        </p:txBody>
      </p:sp>
    </p:spTree>
    <p:extLst>
      <p:ext uri="{BB962C8B-B14F-4D97-AF65-F5344CB8AC3E}">
        <p14:creationId xmlns:p14="http://schemas.microsoft.com/office/powerpoint/2010/main" val="164117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3F5FD34-5570-49ED-8009-DE0F9FFA1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873923C-7C2A-46EF-8CE4-DBB25C289E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0A7F7CC-9F6B-4928-9417-CB93C868FE9E}"/>
              </a:ext>
            </a:extLst>
          </p:cNvPr>
          <p:cNvSpPr/>
          <p:nvPr/>
        </p:nvSpPr>
        <p:spPr>
          <a:xfrm>
            <a:off x="0" y="1569380"/>
            <a:ext cx="469852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Nada dura para sempre, a não ser os registros deixados em escritos, em fotos, em meios virtuais. </a:t>
            </a:r>
          </a:p>
        </p:txBody>
      </p:sp>
    </p:spTree>
    <p:extLst>
      <p:ext uri="{BB962C8B-B14F-4D97-AF65-F5344CB8AC3E}">
        <p14:creationId xmlns:p14="http://schemas.microsoft.com/office/powerpoint/2010/main" val="234357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97A3C0-72BB-46DA-AB94-8B1B2D7D8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3887FB6-2341-4E5C-80E8-64974E7EA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D478B00-0831-4E73-8E34-3DE11D34B2BE}"/>
              </a:ext>
            </a:extLst>
          </p:cNvPr>
          <p:cNvSpPr/>
          <p:nvPr/>
        </p:nvSpPr>
        <p:spPr>
          <a:xfrm>
            <a:off x="598100" y="3233800"/>
            <a:ext cx="4267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Hoje já não é mais ontem, tampouco será igual ao amanhã. Tudo muda, tudo tem fim, tudo acaba.</a:t>
            </a:r>
          </a:p>
        </p:txBody>
      </p:sp>
    </p:spTree>
    <p:extLst>
      <p:ext uri="{BB962C8B-B14F-4D97-AF65-F5344CB8AC3E}">
        <p14:creationId xmlns:p14="http://schemas.microsoft.com/office/powerpoint/2010/main" val="2576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CA89D5C-D85B-49B1-94A2-1D26A1AF42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F70478C-0843-4E14-8DE1-F1F0A55324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C47B67E-C968-465A-B060-DC0F8A857674}"/>
              </a:ext>
            </a:extLst>
          </p:cNvPr>
          <p:cNvSpPr/>
          <p:nvPr/>
        </p:nvSpPr>
        <p:spPr>
          <a:xfrm>
            <a:off x="431321" y="1016811"/>
            <a:ext cx="4267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Momentos são instantes que duram o tempo exato do quanto os aproveitamos.</a:t>
            </a:r>
          </a:p>
        </p:txBody>
      </p:sp>
    </p:spTree>
    <p:extLst>
      <p:ext uri="{BB962C8B-B14F-4D97-AF65-F5344CB8AC3E}">
        <p14:creationId xmlns:p14="http://schemas.microsoft.com/office/powerpoint/2010/main" val="217140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30DA85A-9F01-4296-AB01-6C9FB035A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C38D96-EE8F-4CC0-8C10-AF9F03C7E5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95B7E3C-7FBA-4ECE-B489-76B4BC5EDF38}"/>
              </a:ext>
            </a:extLst>
          </p:cNvPr>
          <p:cNvSpPr/>
          <p:nvPr/>
        </p:nvSpPr>
        <p:spPr>
          <a:xfrm>
            <a:off x="718868" y="3234906"/>
            <a:ext cx="39566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Esperamos avidamente por um evento e, quando percebemos, pronto, já acabou. </a:t>
            </a:r>
          </a:p>
        </p:txBody>
      </p:sp>
    </p:spTree>
    <p:extLst>
      <p:ext uri="{BB962C8B-B14F-4D97-AF65-F5344CB8AC3E}">
        <p14:creationId xmlns:p14="http://schemas.microsoft.com/office/powerpoint/2010/main" val="20043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5108154-4F95-4483-B7C1-66C7CAA05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72C28D0-78FC-463A-8EC0-712AE9BE33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4851D75-7D17-4C42-819C-2876EA71F7A2}"/>
              </a:ext>
            </a:extLst>
          </p:cNvPr>
          <p:cNvSpPr/>
          <p:nvPr/>
        </p:nvSpPr>
        <p:spPr>
          <a:xfrm>
            <a:off x="667110" y="2242869"/>
            <a:ext cx="395664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Uma festa, um aniversário, um café da tarde, um churrasco, todos são momentos que rapidamente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terão fim.</a:t>
            </a:r>
          </a:p>
        </p:txBody>
      </p:sp>
    </p:spTree>
    <p:extLst>
      <p:ext uri="{BB962C8B-B14F-4D97-AF65-F5344CB8AC3E}">
        <p14:creationId xmlns:p14="http://schemas.microsoft.com/office/powerpoint/2010/main" val="328472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5CA64E7-442F-48ED-879D-2C37CFE8D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21807C2-EEFC-40D7-8BAD-A17424A38E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6E6FDCB-2BB1-4B20-A014-E23C793ED1B7}"/>
              </a:ext>
            </a:extLst>
          </p:cNvPr>
          <p:cNvSpPr/>
          <p:nvPr/>
        </p:nvSpPr>
        <p:spPr>
          <a:xfrm>
            <a:off x="900022" y="2388412"/>
            <a:ext cx="38790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Cabe-nos aproveitar o máximo enquanto ali estivermos, dentro do instante, junto com quem amamos.</a:t>
            </a:r>
          </a:p>
        </p:txBody>
      </p:sp>
    </p:spTree>
    <p:extLst>
      <p:ext uri="{BB962C8B-B14F-4D97-AF65-F5344CB8AC3E}">
        <p14:creationId xmlns:p14="http://schemas.microsoft.com/office/powerpoint/2010/main" val="405266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F8EC769-E266-471A-9703-C306C3A84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0"/>
            <a:ext cx="12191998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A2509E4-3FA1-4999-8986-62D3B00EF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0"/>
            <a:ext cx="12191998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17F2B63-76E3-47AA-82A0-D3D09FCF413F}"/>
              </a:ext>
            </a:extLst>
          </p:cNvPr>
          <p:cNvSpPr/>
          <p:nvPr/>
        </p:nvSpPr>
        <p:spPr>
          <a:xfrm>
            <a:off x="822383" y="2431543"/>
            <a:ext cx="45087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Sentimentos também podem durar pouco, com exceção do amor verdadeiro, que dura uma eternidade.</a:t>
            </a:r>
          </a:p>
        </p:txBody>
      </p:sp>
    </p:spTree>
    <p:extLst>
      <p:ext uri="{BB962C8B-B14F-4D97-AF65-F5344CB8AC3E}">
        <p14:creationId xmlns:p14="http://schemas.microsoft.com/office/powerpoint/2010/main" val="40990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E451CF-654C-469B-A0D3-26F15D87D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9517E7E-9731-459A-A95D-D5CAF4FD0F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E634CA9-CE27-4833-B831-0E9D8C4DA94D}"/>
              </a:ext>
            </a:extLst>
          </p:cNvPr>
          <p:cNvSpPr/>
          <p:nvPr/>
        </p:nvSpPr>
        <p:spPr>
          <a:xfrm>
            <a:off x="284671" y="2582311"/>
            <a:ext cx="51154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No entanto, o amor pode acabar, assim como a motivação, o carinho, a necessidade, a oportunidade do perdão. </a:t>
            </a:r>
          </a:p>
        </p:txBody>
      </p:sp>
    </p:spTree>
    <p:extLst>
      <p:ext uri="{BB962C8B-B14F-4D97-AF65-F5344CB8AC3E}">
        <p14:creationId xmlns:p14="http://schemas.microsoft.com/office/powerpoint/2010/main" val="157942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207800B-382A-4020-A3D9-FC1FDC936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76E9804-E0B4-4136-84CF-4A4596D80D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65D3FC0-D0C2-484E-8EF0-638F7529579E}"/>
              </a:ext>
            </a:extLst>
          </p:cNvPr>
          <p:cNvSpPr/>
          <p:nvPr/>
        </p:nvSpPr>
        <p:spPr>
          <a:xfrm>
            <a:off x="278922" y="4131900"/>
            <a:ext cx="45259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Há sentimento enquanto há volta, retorno, reciprocidade.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37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CC293A-C0B3-4F5C-89A9-FF825F50D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E4F04A2-1154-4A18-B39D-6C37B8C396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2C6BDC4-0270-42A0-AE9F-9EEC4E09624C}"/>
              </a:ext>
            </a:extLst>
          </p:cNvPr>
          <p:cNvSpPr/>
          <p:nvPr/>
        </p:nvSpPr>
        <p:spPr>
          <a:xfrm>
            <a:off x="353684" y="966007"/>
            <a:ext cx="4267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Quando, contudo, o sentimento só mora na gente, ou quando o outro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decepciona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 e sequer corresponde ao que oferecemos, tudo morre, aos poucos ou de repente.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89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EFA297-439B-433C-BB94-D413A7DD9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7EF9B54-1D06-470A-88A9-180E1BD21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2F6A1DA-D99C-44F5-9962-D3A2C06C75DB}"/>
              </a:ext>
            </a:extLst>
          </p:cNvPr>
          <p:cNvSpPr/>
          <p:nvPr/>
        </p:nvSpPr>
        <p:spPr>
          <a:xfrm>
            <a:off x="313426" y="3027721"/>
            <a:ext cx="41205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As pessoas, da mesma forma, não são eternas – quem nos dera que assim fossem. </a:t>
            </a:r>
          </a:p>
        </p:txBody>
      </p:sp>
    </p:spTree>
    <p:extLst>
      <p:ext uri="{BB962C8B-B14F-4D97-AF65-F5344CB8AC3E}">
        <p14:creationId xmlns:p14="http://schemas.microsoft.com/office/powerpoint/2010/main" val="416771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0431591-E01E-4475-ABE6-123E34B8A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80192D4-5087-41DE-B8CF-EAE851520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8A70C3B-3F95-40BF-90EE-88A4BBE6C08F}"/>
              </a:ext>
            </a:extLst>
          </p:cNvPr>
          <p:cNvSpPr/>
          <p:nvPr/>
        </p:nvSpPr>
        <p:spPr>
          <a:xfrm>
            <a:off x="373812" y="2182331"/>
            <a:ext cx="412055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A vida tem seu ciclo e chega ao fim, às vezes serenamente, outras vezes repentina e dolorosamente.</a:t>
            </a:r>
          </a:p>
        </p:txBody>
      </p:sp>
    </p:spTree>
    <p:extLst>
      <p:ext uri="{BB962C8B-B14F-4D97-AF65-F5344CB8AC3E}">
        <p14:creationId xmlns:p14="http://schemas.microsoft.com/office/powerpoint/2010/main" val="428509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0330C99-E826-42FD-8F46-0D82FF278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F5C7A3B-D9FF-4CA8-BD82-774DA65C6B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EED4DD4-9277-4D59-85F9-36A7DC35DCDF}"/>
              </a:ext>
            </a:extLst>
          </p:cNvPr>
          <p:cNvSpPr/>
          <p:nvPr/>
        </p:nvSpPr>
        <p:spPr>
          <a:xfrm>
            <a:off x="244414" y="428765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A presença das pessoas em nossas vidas também não é uma certeza perene.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99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4684DD-2448-4E7F-B3C6-0E1089368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184EC6F-7119-4FE1-BD7C-E947520C4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DE54780-ADEF-446A-B5EC-877F71C62800}"/>
              </a:ext>
            </a:extLst>
          </p:cNvPr>
          <p:cNvSpPr/>
          <p:nvPr/>
        </p:nvSpPr>
        <p:spPr>
          <a:xfrm>
            <a:off x="89140" y="4390693"/>
            <a:ext cx="85890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O outro vai embora, seja por um chamado da vida dele, seja por novos caminhos tomados na direção oposta, seja por erros de um, do outro ou de ambos.</a:t>
            </a:r>
          </a:p>
        </p:txBody>
      </p:sp>
    </p:spTree>
    <p:extLst>
      <p:ext uri="{BB962C8B-B14F-4D97-AF65-F5344CB8AC3E}">
        <p14:creationId xmlns:p14="http://schemas.microsoft.com/office/powerpoint/2010/main" val="41223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3970705-309B-4BE3-8957-7E9637DEA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5882F9B-066B-48C2-8A41-08E56A60F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8CDC971-F02A-487F-9F6F-3543E3A7926A}"/>
              </a:ext>
            </a:extLst>
          </p:cNvPr>
          <p:cNvSpPr/>
          <p:nvPr/>
        </p:nvSpPr>
        <p:spPr>
          <a:xfrm>
            <a:off x="692988" y="672710"/>
            <a:ext cx="42499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Se nada nem ninguém dura para sempre, tenhamos nós a sabedoria de cuidar do que nos faz bem, de quem nos ama, de tudo o que traz alegria para nossos corações. </a:t>
            </a:r>
          </a:p>
        </p:txBody>
      </p:sp>
    </p:spTree>
    <p:extLst>
      <p:ext uri="{BB962C8B-B14F-4D97-AF65-F5344CB8AC3E}">
        <p14:creationId xmlns:p14="http://schemas.microsoft.com/office/powerpoint/2010/main" val="126635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833E0CB-DE27-4EFD-B9A7-A7CEE916F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C1A3D08-C4F7-435D-A584-6BBF5DC27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87F2C86-01C7-4147-8FF8-989EDB4A6B67}"/>
              </a:ext>
            </a:extLst>
          </p:cNvPr>
          <p:cNvSpPr/>
          <p:nvPr/>
        </p:nvSpPr>
        <p:spPr>
          <a:xfrm>
            <a:off x="848264" y="508806"/>
            <a:ext cx="38531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Aproveite cada momento, diga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“eu te amo”, demonstre o quanto se importa, faça com que o outro se sinta amado, abrace, beije, fique junto. </a:t>
            </a:r>
          </a:p>
        </p:txBody>
      </p:sp>
    </p:spTree>
    <p:extLst>
      <p:ext uri="{BB962C8B-B14F-4D97-AF65-F5344CB8AC3E}">
        <p14:creationId xmlns:p14="http://schemas.microsoft.com/office/powerpoint/2010/main" val="282001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FA0921D-5C1C-4C0D-A6D9-29F0D1AC0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4E57EBD-BB98-429F-994D-6E0201D140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08501C7-66A5-4E23-BAA0-24D78F24F6A5}"/>
              </a:ext>
            </a:extLst>
          </p:cNvPr>
          <p:cNvSpPr/>
          <p:nvPr/>
        </p:nvSpPr>
        <p:spPr>
          <a:xfrm>
            <a:off x="664234" y="748093"/>
            <a:ext cx="408604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</a:rPr>
              <a:t>Aquilo de que cuidamos dura mais, aquilo que regamos floresce, aquilo que aproveitamos com verdade será eterno dentro de cada um de nós. É isso que importa.</a:t>
            </a:r>
          </a:p>
        </p:txBody>
      </p:sp>
    </p:spTree>
    <p:extLst>
      <p:ext uri="{BB962C8B-B14F-4D97-AF65-F5344CB8AC3E}">
        <p14:creationId xmlns:p14="http://schemas.microsoft.com/office/powerpoint/2010/main" val="139125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window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6C34B42-C247-4959-886F-10C4A0F9D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F0840E3-368D-4B62-AC93-B1ABF0EE80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2">
            <a:extLst>
              <a:ext uri="{FF2B5EF4-FFF2-40B4-BE49-F238E27FC236}">
                <a16:creationId xmlns:a16="http://schemas.microsoft.com/office/drawing/2014/main" id="{4F3D0C6B-6837-4D15-8574-4AA331FC9C54}"/>
              </a:ext>
            </a:extLst>
          </p:cNvPr>
          <p:cNvSpPr txBox="1"/>
          <p:nvPr/>
        </p:nvSpPr>
        <p:spPr>
          <a:xfrm>
            <a:off x="3994030" y="214065"/>
            <a:ext cx="778478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</a:rPr>
              <a:t>Autor do Texto: Prof. Marcel Camargo 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</a:rPr>
              <a:t>Música:Kenny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</a:rPr>
              <a:t> G- Sentimental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itka Subheading" panose="02000505000000020004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itka Subheading" panose="02000505000000020004" pitchFamily="2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B76034E-143A-4C51-9656-84D408BD30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20" y="214065"/>
            <a:ext cx="2018581" cy="2572267"/>
          </a:xfrm>
          <a:prstGeom prst="ellipse">
            <a:avLst/>
          </a:prstGeom>
          <a:ln>
            <a:noFill/>
          </a:ln>
          <a:effectLst>
            <a:softEdge rad="342900"/>
          </a:effectLst>
        </p:spPr>
      </p:pic>
    </p:spTree>
    <p:extLst>
      <p:ext uri="{BB962C8B-B14F-4D97-AF65-F5344CB8AC3E}">
        <p14:creationId xmlns:p14="http://schemas.microsoft.com/office/powerpoint/2010/main" val="3123821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5000">
        <p14:window/>
      </p:transition>
    </mc:Choice>
    <mc:Fallback>
      <p:transition spd="slow" advTm="5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459</Words>
  <Application>Microsoft Office PowerPoint</Application>
  <PresentationFormat>Ecrã Panorâmico</PresentationFormat>
  <Paragraphs>36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Sitka Subheading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2020-07-11T19:04:08Z</dcterms:created>
  <dcterms:modified xsi:type="dcterms:W3CDTF">2020-07-11T23:46:29Z</dcterms:modified>
</cp:coreProperties>
</file>