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8" r:id="rId2"/>
    <p:sldId id="261" r:id="rId3"/>
    <p:sldId id="277" r:id="rId4"/>
    <p:sldId id="258" r:id="rId5"/>
    <p:sldId id="259" r:id="rId6"/>
    <p:sldId id="276" r:id="rId7"/>
    <p:sldId id="265" r:id="rId8"/>
    <p:sldId id="274" r:id="rId9"/>
    <p:sldId id="270" r:id="rId10"/>
    <p:sldId id="275" r:id="rId11"/>
    <p:sldId id="271" r:id="rId12"/>
    <p:sldId id="273" r:id="rId13"/>
    <p:sldId id="266" r:id="rId14"/>
    <p:sldId id="272" r:id="rId15"/>
    <p:sldId id="260" r:id="rId16"/>
    <p:sldId id="269" r:id="rId17"/>
    <p:sldId id="268" r:id="rId18"/>
    <p:sldId id="257" r:id="rId19"/>
    <p:sldId id="267" r:id="rId20"/>
    <p:sldId id="262" r:id="rId21"/>
    <p:sldId id="264" r:id="rId22"/>
    <p:sldId id="263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RYLXi6ie9IEYGmwYCx9qg==" hashData="o+GuL+2ENyX7h4NMPO2cwRlRGX5puBXJJbqZQS1I/vS3KTYLcv9Lc6tw+BDS9Z6UGQqOI68CB7rCPHgsx/CGO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C1751ADB-D318-461A-965A-871E1886F479}" type="datetimeFigureOut">
              <a:rPr lang="pt-PT" smtClean="0"/>
              <a:t>12-01-2019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C6AF2CB4-A4B8-4589-9704-A6C3323B6CFD}" type="slidenum">
              <a:rPr lang="pt-PT" smtClean="0"/>
              <a:t>‹nº›</a:t>
            </a:fld>
            <a:endParaRPr lang="pt-PT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7378015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erris dir="l"/>
      </p:transition>
    </mc:Choice>
    <mc:Fallback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51ADB-D318-461A-965A-871E1886F479}" type="datetimeFigureOut">
              <a:rPr lang="pt-PT" smtClean="0"/>
              <a:t>12-01-2019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F2CB4-A4B8-4589-9704-A6C3323B6CF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98929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erris dir="l"/>
      </p:transition>
    </mc:Choice>
    <mc:Fallback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1751ADB-D318-461A-965A-871E1886F479}" type="datetimeFigureOut">
              <a:rPr lang="pt-PT" smtClean="0"/>
              <a:t>12-01-2019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6AF2CB4-A4B8-4589-9704-A6C3323B6CFD}" type="slidenum">
              <a:rPr lang="pt-PT" smtClean="0"/>
              <a:t>‹nº›</a:t>
            </a:fld>
            <a:endParaRPr lang="pt-PT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419188048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erris dir="l"/>
      </p:transition>
    </mc:Choice>
    <mc:Fallback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51ADB-D318-461A-965A-871E1886F479}" type="datetimeFigureOut">
              <a:rPr lang="pt-PT" smtClean="0"/>
              <a:t>12-01-2019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F2CB4-A4B8-4589-9704-A6C3323B6CF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41419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erris dir="l"/>
      </p:transition>
    </mc:Choice>
    <mc:Fallback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51ADB-D318-461A-965A-871E1886F479}" type="datetimeFigureOut">
              <a:rPr lang="pt-PT" smtClean="0"/>
              <a:t>12-01-2019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F2CB4-A4B8-4589-9704-A6C3323B6CF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59846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erris dir="l"/>
      </p:transition>
    </mc:Choice>
    <mc:Fallback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51ADB-D318-461A-965A-871E1886F479}" type="datetimeFigureOut">
              <a:rPr lang="pt-PT" smtClean="0"/>
              <a:t>12-01-2019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F2CB4-A4B8-4589-9704-A6C3323B6CF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59036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erris dir="l"/>
      </p:transition>
    </mc:Choice>
    <mc:Fallback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51ADB-D318-461A-965A-871E1886F479}" type="datetimeFigureOut">
              <a:rPr lang="pt-PT" smtClean="0"/>
              <a:t>12-01-2019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F2CB4-A4B8-4589-9704-A6C3323B6CF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54677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erris dir="l"/>
      </p:transition>
    </mc:Choice>
    <mc:Fallback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1751ADB-D318-461A-965A-871E1886F479}" type="datetimeFigureOut">
              <a:rPr lang="pt-PT" smtClean="0"/>
              <a:t>12-01-2019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6AF2CB4-A4B8-4589-9704-A6C3323B6CFD}" type="slidenum">
              <a:rPr lang="pt-PT" smtClean="0"/>
              <a:t>‹nº›</a:t>
            </a:fld>
            <a:endParaRPr lang="pt-PT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691504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erris dir="l"/>
      </p:transition>
    </mc:Choice>
    <mc:Fallback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1751ADB-D318-461A-965A-871E1886F479}" type="datetimeFigureOut">
              <a:rPr lang="pt-PT" smtClean="0"/>
              <a:t>12-01-2019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6AF2CB4-A4B8-4589-9704-A6C3323B6CFD}" type="slidenum">
              <a:rPr lang="pt-PT" smtClean="0"/>
              <a:t>‹nº›</a:t>
            </a:fld>
            <a:endParaRPr lang="pt-PT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158084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erris dir="l"/>
      </p:transition>
    </mc:Choice>
    <mc:Fallback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51ADB-D318-461A-965A-871E1886F479}" type="datetimeFigureOut">
              <a:rPr lang="pt-PT" smtClean="0"/>
              <a:t>12-01-2019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F2CB4-A4B8-4589-9704-A6C3323B6CF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66172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erris dir="l"/>
      </p:transition>
    </mc:Choice>
    <mc:Fallback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51ADB-D318-461A-965A-871E1886F479}" type="datetimeFigureOut">
              <a:rPr lang="pt-PT" smtClean="0"/>
              <a:t>12-01-2019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F2CB4-A4B8-4589-9704-A6C3323B6CF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52084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erris dir="l"/>
      </p:transition>
    </mc:Choice>
    <mc:Fallback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C1751ADB-D318-461A-965A-871E1886F479}" type="datetimeFigureOut">
              <a:rPr lang="pt-PT" smtClean="0"/>
              <a:t>12-01-2019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C6AF2CB4-A4B8-4589-9704-A6C3323B6CFD}" type="slidenum">
              <a:rPr lang="pt-PT" smtClean="0"/>
              <a:t>‹nº›</a:t>
            </a:fld>
            <a:endParaRPr lang="pt-PT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541632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5000">
        <p14:ferris dir="l"/>
      </p:transition>
    </mc:Choice>
    <mc:Fallback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g"/><Relationship Id="rId3" Type="http://schemas.openxmlformats.org/officeDocument/2006/relationships/image" Target="../media/image25.png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c/olgalopes" TargetMode="External"/><Relationship Id="rId5" Type="http://schemas.openxmlformats.org/officeDocument/2006/relationships/hyperlink" Target="http://www.facebook.com/olga.lopes.16" TargetMode="External"/><Relationship Id="rId4" Type="http://schemas.openxmlformats.org/officeDocument/2006/relationships/hyperlink" Target="mailto:lopesolg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287C36C-75A2-49C5-8AEB-9E10B29D91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35712" y="2731134"/>
            <a:ext cx="4395472" cy="419104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737758E-0C38-4015-9DD6-050B83334A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9003662" y="3688082"/>
            <a:ext cx="4395472" cy="419104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D48523B-2904-4861-8C44-C7997DD8D0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220075" y="5710686"/>
            <a:ext cx="2828926" cy="38468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8B8A72A-91AA-4C21-A5B1-511307825B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1142999" y="742950"/>
            <a:ext cx="2828926" cy="384683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177850D1-40D7-44F5-9F1C-CD1095189F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0830" y="1127633"/>
            <a:ext cx="9741016" cy="4583052"/>
          </a:xfrm>
          <a:prstGeom prst="doubleWav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69898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2000">
        <p:sndAc>
          <p:stSnd loop="1">
            <p:snd r:embed="rId2" name="ERA - don_'t you forget about.wav"/>
          </p:stSnd>
        </p:sndAc>
      </p:transition>
    </mc:Choice>
    <mc:Fallback>
      <p:transition advTm="2000">
        <p:sndAc>
          <p:stSnd loop="1">
            <p:snd r:embed="rId2" name="ERA - don_'t you forget about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287C36C-75A2-49C5-8AEB-9E10B29D9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35712" y="2731134"/>
            <a:ext cx="4395472" cy="419104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737758E-0C38-4015-9DD6-050B83334A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9003662" y="3688082"/>
            <a:ext cx="4395472" cy="419104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D48523B-2904-4861-8C44-C7997DD8D0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220075" y="5710686"/>
            <a:ext cx="2828926" cy="38468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8B8A72A-91AA-4C21-A5B1-511307825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1142999" y="742950"/>
            <a:ext cx="2828926" cy="384683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9CFB9C34-062B-4CDA-9FB8-8DB20CD1D3C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06" t="1559" r="3685"/>
          <a:stretch/>
        </p:blipFill>
        <p:spPr>
          <a:xfrm>
            <a:off x="1242204" y="1127633"/>
            <a:ext cx="9749642" cy="4583051"/>
          </a:xfrm>
          <a:prstGeom prst="doubleWav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F46ECB39-1558-42D9-8C11-CDDBAA79EC18}"/>
              </a:ext>
            </a:extLst>
          </p:cNvPr>
          <p:cNvSpPr/>
          <p:nvPr/>
        </p:nvSpPr>
        <p:spPr>
          <a:xfrm>
            <a:off x="4278886" y="519792"/>
            <a:ext cx="561884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8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EU GOSTO DE GENTE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95259C3D-8846-4796-A0C9-0D3F1D4EC59F}"/>
              </a:ext>
            </a:extLst>
          </p:cNvPr>
          <p:cNvSpPr/>
          <p:nvPr/>
        </p:nvSpPr>
        <p:spPr>
          <a:xfrm>
            <a:off x="1678121" y="5730330"/>
            <a:ext cx="355257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4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De </a:t>
            </a:r>
            <a:r>
              <a:rPr lang="pt-PT" sz="4400" b="1" dirty="0" err="1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Wandy</a:t>
            </a:r>
            <a:r>
              <a:rPr lang="pt-PT" sz="44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Luz</a:t>
            </a:r>
          </a:p>
        </p:txBody>
      </p:sp>
    </p:spTree>
    <p:extLst>
      <p:ext uri="{BB962C8B-B14F-4D97-AF65-F5344CB8AC3E}">
        <p14:creationId xmlns:p14="http://schemas.microsoft.com/office/powerpoint/2010/main" val="804473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14:ferris dir="l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287C36C-75A2-49C5-8AEB-9E10B29D9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35712" y="2731134"/>
            <a:ext cx="4395472" cy="419104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737758E-0C38-4015-9DD6-050B83334A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9003662" y="3688082"/>
            <a:ext cx="4395472" cy="419104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D48523B-2904-4861-8C44-C7997DD8D0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220075" y="5710686"/>
            <a:ext cx="2828926" cy="38468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8B8A72A-91AA-4C21-A5B1-511307825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1142999" y="742950"/>
            <a:ext cx="2828926" cy="38468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D2D74535-8CDC-4277-BEF8-F8FBF4247D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3577" y="1127633"/>
            <a:ext cx="9758269" cy="4583052"/>
          </a:xfrm>
          <a:prstGeom prst="doubleWav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Retângulo 9">
            <a:extLst>
              <a:ext uri="{FF2B5EF4-FFF2-40B4-BE49-F238E27FC236}">
                <a16:creationId xmlns:a16="http://schemas.microsoft.com/office/drawing/2014/main" id="{E35CDBB2-8888-4530-9D30-271CB7357408}"/>
              </a:ext>
            </a:extLst>
          </p:cNvPr>
          <p:cNvSpPr/>
          <p:nvPr/>
        </p:nvSpPr>
        <p:spPr>
          <a:xfrm>
            <a:off x="1068419" y="4716266"/>
            <a:ext cx="544452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Eu gosto de simplicidade, de riso fácil, </a:t>
            </a:r>
          </a:p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eu gosto de humildade. </a:t>
            </a:r>
          </a:p>
        </p:txBody>
      </p:sp>
    </p:spTree>
    <p:extLst>
      <p:ext uri="{BB962C8B-B14F-4D97-AF65-F5344CB8AC3E}">
        <p14:creationId xmlns:p14="http://schemas.microsoft.com/office/powerpoint/2010/main" val="1933850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ferris dir="l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287C36C-75A2-49C5-8AEB-9E10B29D9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35712" y="2731134"/>
            <a:ext cx="4395472" cy="419104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737758E-0C38-4015-9DD6-050B83334A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9003662" y="3688082"/>
            <a:ext cx="4395472" cy="419104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D48523B-2904-4861-8C44-C7997DD8D0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220075" y="5710686"/>
            <a:ext cx="2828926" cy="38468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8B8A72A-91AA-4C21-A5B1-511307825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1142999" y="742950"/>
            <a:ext cx="2828926" cy="384683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AC9F965A-74BC-439F-BCD5-655FFCC02B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152" y="1127633"/>
            <a:ext cx="9791694" cy="4583052"/>
          </a:xfrm>
          <a:prstGeom prst="doubleWav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BA52955A-08B3-4810-B896-33F045049703}"/>
              </a:ext>
            </a:extLst>
          </p:cNvPr>
          <p:cNvSpPr/>
          <p:nvPr/>
        </p:nvSpPr>
        <p:spPr>
          <a:xfrm>
            <a:off x="1200153" y="2940686"/>
            <a:ext cx="337733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Eu gosto de gente que fala e cumpre, eu gosto de gente intensa, gente que pensa, faz e acontece.</a:t>
            </a:r>
          </a:p>
        </p:txBody>
      </p:sp>
    </p:spTree>
    <p:extLst>
      <p:ext uri="{BB962C8B-B14F-4D97-AF65-F5344CB8AC3E}">
        <p14:creationId xmlns:p14="http://schemas.microsoft.com/office/powerpoint/2010/main" val="2842730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erris dir="l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287C36C-75A2-49C5-8AEB-9E10B29D9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35712" y="2731134"/>
            <a:ext cx="4395472" cy="419104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737758E-0C38-4015-9DD6-050B83334A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9003662" y="3688082"/>
            <a:ext cx="4395472" cy="419104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D48523B-2904-4861-8C44-C7997DD8D0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220075" y="5710686"/>
            <a:ext cx="2828926" cy="38468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8B8A72A-91AA-4C21-A5B1-511307825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1142999" y="742950"/>
            <a:ext cx="2828926" cy="384683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8BF198A0-6FFA-4E9E-94CE-2D4ADC18DB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225130" y="1127633"/>
            <a:ext cx="9741740" cy="4583052"/>
          </a:xfrm>
          <a:prstGeom prst="doubleWav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Retângulo 9">
            <a:extLst>
              <a:ext uri="{FF2B5EF4-FFF2-40B4-BE49-F238E27FC236}">
                <a16:creationId xmlns:a16="http://schemas.microsoft.com/office/drawing/2014/main" id="{3BFC5CA9-A1E4-4916-AE2C-49FA275553B3}"/>
              </a:ext>
            </a:extLst>
          </p:cNvPr>
          <p:cNvSpPr/>
          <p:nvPr/>
        </p:nvSpPr>
        <p:spPr>
          <a:xfrm>
            <a:off x="1225130" y="2409247"/>
            <a:ext cx="373937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Eu gosto de gente que não tem medo, gente atrevida, desmedida, eu gosto de gente que sabe guardar segredo.</a:t>
            </a:r>
          </a:p>
        </p:txBody>
      </p:sp>
    </p:spTree>
    <p:extLst>
      <p:ext uri="{BB962C8B-B14F-4D97-AF65-F5344CB8AC3E}">
        <p14:creationId xmlns:p14="http://schemas.microsoft.com/office/powerpoint/2010/main" val="102855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erris dir="l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287C36C-75A2-49C5-8AEB-9E10B29D9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35712" y="2731134"/>
            <a:ext cx="4395472" cy="419104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737758E-0C38-4015-9DD6-050B83334A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9003662" y="3688082"/>
            <a:ext cx="4395472" cy="419104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D48523B-2904-4861-8C44-C7997DD8D0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220075" y="5710686"/>
            <a:ext cx="2828926" cy="38468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8B8A72A-91AA-4C21-A5B1-511307825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1142999" y="742950"/>
            <a:ext cx="2828926" cy="384683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A5C5DAD9-8940-4F5F-882F-B14BED9D90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0830" y="1144909"/>
            <a:ext cx="9741016" cy="4565776"/>
          </a:xfrm>
          <a:prstGeom prst="doubleWav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3C2B1ADE-FE07-4233-8B61-B9EB160CA2AC}"/>
              </a:ext>
            </a:extLst>
          </p:cNvPr>
          <p:cNvSpPr/>
          <p:nvPr/>
        </p:nvSpPr>
        <p:spPr>
          <a:xfrm>
            <a:off x="960991" y="4341043"/>
            <a:ext cx="469968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Gosto daqueles que sabem ouvir, vibrar e chorar comigo, </a:t>
            </a:r>
          </a:p>
        </p:txBody>
      </p:sp>
    </p:spTree>
    <p:extLst>
      <p:ext uri="{BB962C8B-B14F-4D97-AF65-F5344CB8AC3E}">
        <p14:creationId xmlns:p14="http://schemas.microsoft.com/office/powerpoint/2010/main" val="3263381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ferris dir="l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287C36C-75A2-49C5-8AEB-9E10B29D9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35712" y="2731134"/>
            <a:ext cx="4395472" cy="419104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737758E-0C38-4015-9DD6-050B83334A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9003662" y="3688082"/>
            <a:ext cx="4395472" cy="419104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D48523B-2904-4861-8C44-C7997DD8D0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220075" y="5710686"/>
            <a:ext cx="2828926" cy="38468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8B8A72A-91AA-4C21-A5B1-511307825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1142999" y="742950"/>
            <a:ext cx="2828926" cy="384683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DA3E27D7-166C-47B6-83B2-DFCBC994F2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3576" y="1127633"/>
            <a:ext cx="9758270" cy="4583052"/>
          </a:xfrm>
          <a:prstGeom prst="doubleWav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3F62EBF5-5A0D-469F-A234-94ED44DED26B}"/>
              </a:ext>
            </a:extLst>
          </p:cNvPr>
          <p:cNvSpPr/>
          <p:nvPr/>
        </p:nvSpPr>
        <p:spPr>
          <a:xfrm>
            <a:off x="1171576" y="4645942"/>
            <a:ext cx="53582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gosto daqueles que oferecem um ombro amigo sempre que preciso.</a:t>
            </a:r>
          </a:p>
        </p:txBody>
      </p:sp>
    </p:spTree>
    <p:extLst>
      <p:ext uri="{BB962C8B-B14F-4D97-AF65-F5344CB8AC3E}">
        <p14:creationId xmlns:p14="http://schemas.microsoft.com/office/powerpoint/2010/main" val="2007743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ferris dir="l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287C36C-75A2-49C5-8AEB-9E10B29D9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35712" y="2731134"/>
            <a:ext cx="4395472" cy="419104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737758E-0C38-4015-9DD6-050B83334A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9003662" y="3688082"/>
            <a:ext cx="4395472" cy="419104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D48523B-2904-4861-8C44-C7997DD8D0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220075" y="5710686"/>
            <a:ext cx="2828926" cy="38468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8B8A72A-91AA-4C21-A5B1-511307825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1142999" y="742950"/>
            <a:ext cx="2828926" cy="384683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5A21B13B-0674-4964-9636-03D8B261F3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2972" y="1127633"/>
            <a:ext cx="9671202" cy="4583051"/>
          </a:xfrm>
          <a:prstGeom prst="doubleWav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833CA922-9647-4D7E-8773-6FB63F956017}"/>
              </a:ext>
            </a:extLst>
          </p:cNvPr>
          <p:cNvSpPr/>
          <p:nvPr/>
        </p:nvSpPr>
        <p:spPr>
          <a:xfrm>
            <a:off x="1292972" y="4175033"/>
            <a:ext cx="59187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Eu gosto de gente interessante, que só se importa com o que é realmente importante, que não perde tempo com banalidades. </a:t>
            </a:r>
          </a:p>
        </p:txBody>
      </p:sp>
    </p:spTree>
    <p:extLst>
      <p:ext uri="{BB962C8B-B14F-4D97-AF65-F5344CB8AC3E}">
        <p14:creationId xmlns:p14="http://schemas.microsoft.com/office/powerpoint/2010/main" val="2414444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erris dir="l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287C36C-75A2-49C5-8AEB-9E10B29D9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35712" y="2731134"/>
            <a:ext cx="4395472" cy="419104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737758E-0C38-4015-9DD6-050B83334A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9003662" y="3688082"/>
            <a:ext cx="4395472" cy="419104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D48523B-2904-4861-8C44-C7997DD8D0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220075" y="5710686"/>
            <a:ext cx="2828926" cy="38468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8B8A72A-91AA-4C21-A5B1-511307825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1142999" y="742950"/>
            <a:ext cx="2828926" cy="384683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37BFF441-B858-4265-A00F-7EC30EAB6A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8771" y="1127633"/>
            <a:ext cx="9685404" cy="4583052"/>
          </a:xfrm>
          <a:prstGeom prst="doubleWav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14327F4D-E185-4C85-A4F8-DEDFA69E8BDE}"/>
              </a:ext>
            </a:extLst>
          </p:cNvPr>
          <p:cNvSpPr/>
          <p:nvPr/>
        </p:nvSpPr>
        <p:spPr>
          <a:xfrm>
            <a:off x="1278770" y="4895039"/>
            <a:ext cx="478865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Gosto daqueles que amenizam saudades.</a:t>
            </a:r>
          </a:p>
        </p:txBody>
      </p:sp>
    </p:spTree>
    <p:extLst>
      <p:ext uri="{BB962C8B-B14F-4D97-AF65-F5344CB8AC3E}">
        <p14:creationId xmlns:p14="http://schemas.microsoft.com/office/powerpoint/2010/main" val="543140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14:ferris dir="l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287C36C-75A2-49C5-8AEB-9E10B29D9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35712" y="2731134"/>
            <a:ext cx="4395472" cy="419104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737758E-0C38-4015-9DD6-050B83334A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9003662" y="3688082"/>
            <a:ext cx="4395472" cy="419104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D48523B-2904-4861-8C44-C7997DD8D0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220075" y="5710686"/>
            <a:ext cx="2828926" cy="38468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8B8A72A-91AA-4C21-A5B1-511307825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1142999" y="742950"/>
            <a:ext cx="2828926" cy="384683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3E71B655-04BD-4D93-A731-5221FB8309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9356" y="1137474"/>
            <a:ext cx="9732490" cy="4583052"/>
          </a:xfrm>
          <a:prstGeom prst="doubleWav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8E9AAE9-2530-4F4C-8C91-9220F1E2237A}"/>
              </a:ext>
            </a:extLst>
          </p:cNvPr>
          <p:cNvSpPr/>
          <p:nvPr/>
        </p:nvSpPr>
        <p:spPr>
          <a:xfrm>
            <a:off x="1259356" y="3984260"/>
            <a:ext cx="504655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Gosto de gente que nunca desiste, que sempre insiste e vai além. Gosto de quem cai e levanta, </a:t>
            </a:r>
          </a:p>
        </p:txBody>
      </p:sp>
    </p:spTree>
    <p:extLst>
      <p:ext uri="{BB962C8B-B14F-4D97-AF65-F5344CB8AC3E}">
        <p14:creationId xmlns:p14="http://schemas.microsoft.com/office/powerpoint/2010/main" val="3346930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erris dir="l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287C36C-75A2-49C5-8AEB-9E10B29D9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35712" y="2731134"/>
            <a:ext cx="4395472" cy="419104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737758E-0C38-4015-9DD6-050B83334A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9003662" y="3688082"/>
            <a:ext cx="4395472" cy="419104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D48523B-2904-4861-8C44-C7997DD8D0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220075" y="5710686"/>
            <a:ext cx="2828926" cy="38468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8B8A72A-91AA-4C21-A5B1-511307825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1142999" y="742950"/>
            <a:ext cx="2828926" cy="384683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396E5BCD-3DC7-447A-A631-4649418202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3577" y="1127633"/>
            <a:ext cx="9758268" cy="4643439"/>
          </a:xfrm>
          <a:prstGeom prst="doubleWav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A8643271-6F31-428E-B92E-B68354675B8F}"/>
              </a:ext>
            </a:extLst>
          </p:cNvPr>
          <p:cNvSpPr/>
          <p:nvPr/>
        </p:nvSpPr>
        <p:spPr>
          <a:xfrm>
            <a:off x="1142997" y="4146409"/>
            <a:ext cx="504196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que não se intimida no primeiro obstáculo, gosto de quem traz paz, gosto de gente que fala e faz.</a:t>
            </a:r>
          </a:p>
        </p:txBody>
      </p:sp>
    </p:spTree>
    <p:extLst>
      <p:ext uri="{BB962C8B-B14F-4D97-AF65-F5344CB8AC3E}">
        <p14:creationId xmlns:p14="http://schemas.microsoft.com/office/powerpoint/2010/main" val="560242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erris dir="l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287C36C-75A2-49C5-8AEB-9E10B29D9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35712" y="2731134"/>
            <a:ext cx="4395472" cy="419104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737758E-0C38-4015-9DD6-050B83334A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9003662" y="3688082"/>
            <a:ext cx="4395472" cy="419104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D48523B-2904-4861-8C44-C7997DD8D0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220075" y="5710686"/>
            <a:ext cx="2828926" cy="38468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8B8A72A-91AA-4C21-A5B1-511307825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1142999" y="742950"/>
            <a:ext cx="2828926" cy="384683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52FAAD9E-D329-473A-B088-1738A9EE9A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3576" y="1127633"/>
            <a:ext cx="9758270" cy="4583052"/>
          </a:xfrm>
          <a:prstGeom prst="doubleWav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4A579647-EA5E-434A-9E35-E985E8BE5332}"/>
              </a:ext>
            </a:extLst>
          </p:cNvPr>
          <p:cNvSpPr/>
          <p:nvPr/>
        </p:nvSpPr>
        <p:spPr>
          <a:xfrm>
            <a:off x="1171576" y="2940686"/>
            <a:ext cx="484355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Gosto de surpresas, gosto de carinho, gosto de respeito, às vezes gosto de tudo do meu jeito, mas acima de tudo eu gosto de gostar.</a:t>
            </a:r>
          </a:p>
        </p:txBody>
      </p:sp>
    </p:spTree>
    <p:extLst>
      <p:ext uri="{BB962C8B-B14F-4D97-AF65-F5344CB8AC3E}">
        <p14:creationId xmlns:p14="http://schemas.microsoft.com/office/powerpoint/2010/main" val="2367167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ferris dir="l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287C36C-75A2-49C5-8AEB-9E10B29D9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35712" y="2731134"/>
            <a:ext cx="4395472" cy="419104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737758E-0C38-4015-9DD6-050B83334A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9003662" y="3688082"/>
            <a:ext cx="4395472" cy="419104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D48523B-2904-4861-8C44-C7997DD8D0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220075" y="5710686"/>
            <a:ext cx="2828926" cy="38468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8B8A72A-91AA-4C21-A5B1-511307825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1142999" y="742950"/>
            <a:ext cx="2828926" cy="384683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F73440EF-1230-4850-B2A2-FBBC0D9886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152" y="1127633"/>
            <a:ext cx="9791694" cy="4583052"/>
          </a:xfrm>
          <a:prstGeom prst="doubleWav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Retângulo 8">
            <a:extLst>
              <a:ext uri="{FF2B5EF4-FFF2-40B4-BE49-F238E27FC236}">
                <a16:creationId xmlns:a16="http://schemas.microsoft.com/office/drawing/2014/main" id="{FBF8272A-F4DB-49EC-9BBB-139E4C82F782}"/>
              </a:ext>
            </a:extLst>
          </p:cNvPr>
          <p:cNvSpPr/>
          <p:nvPr/>
        </p:nvSpPr>
        <p:spPr>
          <a:xfrm>
            <a:off x="1200153" y="4528716"/>
            <a:ext cx="608916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Nunca deixe de gostar, nunca troque o amor pelo ódio, o sorriso pela lágrima. </a:t>
            </a:r>
          </a:p>
        </p:txBody>
      </p:sp>
    </p:spTree>
    <p:extLst>
      <p:ext uri="{BB962C8B-B14F-4D97-AF65-F5344CB8AC3E}">
        <p14:creationId xmlns:p14="http://schemas.microsoft.com/office/powerpoint/2010/main" val="288640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ferris dir="l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287C36C-75A2-49C5-8AEB-9E10B29D9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35712" y="2731134"/>
            <a:ext cx="4395472" cy="419104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737758E-0C38-4015-9DD6-050B83334A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9003662" y="3688082"/>
            <a:ext cx="4395472" cy="419104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D48523B-2904-4861-8C44-C7997DD8D0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220075" y="5710686"/>
            <a:ext cx="2828926" cy="38468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8B8A72A-91AA-4C21-A5B1-511307825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1142999" y="742950"/>
            <a:ext cx="2828926" cy="384683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F4F2BA1C-23B5-4EBA-A5E0-4DE7E8440A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3772" y="1127633"/>
            <a:ext cx="9728074" cy="4583052"/>
          </a:xfrm>
          <a:prstGeom prst="doubleWav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CE6DADD6-9BA2-4660-9F3D-379EA8C6BD6B}"/>
              </a:ext>
            </a:extLst>
          </p:cNvPr>
          <p:cNvSpPr/>
          <p:nvPr/>
        </p:nvSpPr>
        <p:spPr>
          <a:xfrm>
            <a:off x="1263772" y="4476958"/>
            <a:ext cx="541630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Cuidado com as lamentações, elas fazem mal aos corações.</a:t>
            </a:r>
          </a:p>
        </p:txBody>
      </p:sp>
    </p:spTree>
    <p:extLst>
      <p:ext uri="{BB962C8B-B14F-4D97-AF65-F5344CB8AC3E}">
        <p14:creationId xmlns:p14="http://schemas.microsoft.com/office/powerpoint/2010/main" val="2528727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ferris dir="l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287C36C-75A2-49C5-8AEB-9E10B29D9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35712" y="2731134"/>
            <a:ext cx="4395472" cy="419104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737758E-0C38-4015-9DD6-050B83334A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9003662" y="3688082"/>
            <a:ext cx="4395472" cy="419104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D48523B-2904-4861-8C44-C7997DD8D0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220075" y="5710686"/>
            <a:ext cx="2828926" cy="38468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8B8A72A-91AA-4C21-A5B1-511307825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1142999" y="742950"/>
            <a:ext cx="2828926" cy="384683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21CE6E16-B20E-4C81-96CE-D28F32EFE9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3577" y="1127633"/>
            <a:ext cx="9758269" cy="4583052"/>
          </a:xfrm>
          <a:prstGeom prst="doubleWav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B464ED2D-DC5C-439E-A5A4-99B4BE891B81}"/>
              </a:ext>
            </a:extLst>
          </p:cNvPr>
          <p:cNvSpPr/>
          <p:nvPr/>
        </p:nvSpPr>
        <p:spPr>
          <a:xfrm>
            <a:off x="1365849" y="3511277"/>
            <a:ext cx="483654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Goste de você, goste da vida, porque viver é uma dádiva. Lembre-se que não importa quão ruim seja uma situação, </a:t>
            </a:r>
          </a:p>
        </p:txBody>
      </p:sp>
    </p:spTree>
    <p:extLst>
      <p:ext uri="{BB962C8B-B14F-4D97-AF65-F5344CB8AC3E}">
        <p14:creationId xmlns:p14="http://schemas.microsoft.com/office/powerpoint/2010/main" val="829795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erris dir="l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287C36C-75A2-49C5-8AEB-9E10B29D9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35712" y="2731134"/>
            <a:ext cx="4395472" cy="419104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737758E-0C38-4015-9DD6-050B83334A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9003662" y="3688082"/>
            <a:ext cx="4395472" cy="419104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D48523B-2904-4861-8C44-C7997DD8D0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220075" y="5710686"/>
            <a:ext cx="2828926" cy="38468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8B8A72A-91AA-4C21-A5B1-511307825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1142999" y="742950"/>
            <a:ext cx="2828926" cy="384683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1150FBA4-ADA1-4DF0-BF76-1D4B7A6FE9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152" y="1127633"/>
            <a:ext cx="9791694" cy="4583052"/>
          </a:xfrm>
          <a:prstGeom prst="doubleWav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E18B9368-CFBC-46B4-8AAF-76B52A99706C}"/>
              </a:ext>
            </a:extLst>
          </p:cNvPr>
          <p:cNvSpPr/>
          <p:nvPr/>
        </p:nvSpPr>
        <p:spPr>
          <a:xfrm>
            <a:off x="1200153" y="3897634"/>
            <a:ext cx="517207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poderia ser pior, mas não é, porque Deus é contigo. Tenha fé no amanhã e viva intensamente o hoje.</a:t>
            </a:r>
            <a:endParaRPr lang="pt-PT" sz="3600" dirty="0">
              <a:ln w="10160">
                <a:solidFill>
                  <a:srgbClr val="002060"/>
                </a:solidFill>
                <a:prstDash val="solid"/>
              </a:ln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81280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erris dir="l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287C36C-75A2-49C5-8AEB-9E10B29D9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35712" y="2731134"/>
            <a:ext cx="4395472" cy="419104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737758E-0C38-4015-9DD6-050B83334A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9003662" y="3688082"/>
            <a:ext cx="4395472" cy="419104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D48523B-2904-4861-8C44-C7997DD8D0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220075" y="5710686"/>
            <a:ext cx="2828926" cy="38468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8B8A72A-91AA-4C21-A5B1-511307825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1142999" y="742950"/>
            <a:ext cx="2828926" cy="384683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0BD5684C-B307-4AB6-8237-EA0EE0FF4A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155" y="1127633"/>
            <a:ext cx="9791690" cy="4583052"/>
          </a:xfrm>
          <a:prstGeom prst="doubleWav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D7AE26CB-2DCB-4E0B-BB0B-0BDBAF26ADB0}"/>
              </a:ext>
            </a:extLst>
          </p:cNvPr>
          <p:cNvSpPr/>
          <p:nvPr/>
        </p:nvSpPr>
        <p:spPr>
          <a:xfrm>
            <a:off x="1200155" y="3429000"/>
            <a:ext cx="535790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Se você tem uma casa, amigos, amor, saúde e um abrigo, você meu amigo é rico. Goste de gostar, ame ao próximo, </a:t>
            </a:r>
          </a:p>
        </p:txBody>
      </p:sp>
    </p:spTree>
    <p:extLst>
      <p:ext uri="{BB962C8B-B14F-4D97-AF65-F5344CB8AC3E}">
        <p14:creationId xmlns:p14="http://schemas.microsoft.com/office/powerpoint/2010/main" val="4239100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ferris dir="l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287C36C-75A2-49C5-8AEB-9E10B29D9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35712" y="2731134"/>
            <a:ext cx="4395472" cy="419104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737758E-0C38-4015-9DD6-050B83334A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9003662" y="3688082"/>
            <a:ext cx="4395472" cy="419104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D48523B-2904-4861-8C44-C7997DD8D0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220075" y="5710686"/>
            <a:ext cx="2828926" cy="38468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8B8A72A-91AA-4C21-A5B1-511307825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1142999" y="742950"/>
            <a:ext cx="2828926" cy="384683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B7FB8086-7222-4D66-B882-4B08D69A8C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2204" y="1127633"/>
            <a:ext cx="9749641" cy="4583052"/>
          </a:xfrm>
          <a:prstGeom prst="doubleWav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655D0785-5B92-486F-8BF3-4C56B7ADC1D2}"/>
              </a:ext>
            </a:extLst>
          </p:cNvPr>
          <p:cNvSpPr/>
          <p:nvPr/>
        </p:nvSpPr>
        <p:spPr>
          <a:xfrm>
            <a:off x="919152" y="4547391"/>
            <a:ext cx="671512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ajude a quem precisar e tenha compaixão, porque um dia todos vamos morrer e o que vai ficar, </a:t>
            </a:r>
          </a:p>
        </p:txBody>
      </p:sp>
    </p:spTree>
    <p:extLst>
      <p:ext uri="{BB962C8B-B14F-4D97-AF65-F5344CB8AC3E}">
        <p14:creationId xmlns:p14="http://schemas.microsoft.com/office/powerpoint/2010/main" val="3396465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erris dir="l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287C36C-75A2-49C5-8AEB-9E10B29D9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35712" y="2731134"/>
            <a:ext cx="4395472" cy="419104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737758E-0C38-4015-9DD6-050B83334A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9003662" y="3688082"/>
            <a:ext cx="4395472" cy="419104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D48523B-2904-4861-8C44-C7997DD8D0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220075" y="5710686"/>
            <a:ext cx="2828926" cy="38468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8B8A72A-91AA-4C21-A5B1-511307825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1142999" y="742950"/>
            <a:ext cx="2828926" cy="384683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4F703B2F-D422-43CA-B6D9-D35B024373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2204" y="1127633"/>
            <a:ext cx="9749642" cy="4583052"/>
          </a:xfrm>
          <a:prstGeom prst="doubleWav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47A0A0D7-CB90-4B3D-8990-016EF5EC1CF3}"/>
              </a:ext>
            </a:extLst>
          </p:cNvPr>
          <p:cNvSpPr/>
          <p:nvPr/>
        </p:nvSpPr>
        <p:spPr>
          <a:xfrm>
            <a:off x="1323615" y="4669584"/>
            <a:ext cx="595797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são as lembranças, influências e o impacto que causamos na vida das pessoas.</a:t>
            </a:r>
          </a:p>
        </p:txBody>
      </p:sp>
    </p:spTree>
    <p:extLst>
      <p:ext uri="{BB962C8B-B14F-4D97-AF65-F5344CB8AC3E}">
        <p14:creationId xmlns:p14="http://schemas.microsoft.com/office/powerpoint/2010/main" val="3595073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erris dir="l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287C36C-75A2-49C5-8AEB-9E10B29D9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35712" y="2731134"/>
            <a:ext cx="4395472" cy="419104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737758E-0C38-4015-9DD6-050B83334A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9003662" y="3688082"/>
            <a:ext cx="4395472" cy="419104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D48523B-2904-4861-8C44-C7997DD8D0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220075" y="5710686"/>
            <a:ext cx="2828926" cy="38468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8B8A72A-91AA-4C21-A5B1-511307825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1142999" y="742950"/>
            <a:ext cx="2828926" cy="384683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B00DFF05-17FF-468B-9DA6-E9DDF94D64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2204" y="1127633"/>
            <a:ext cx="9749642" cy="4583052"/>
          </a:xfrm>
          <a:prstGeom prst="doubleWav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2851445-EED0-4CC3-8271-43946ADF12EF}"/>
              </a:ext>
            </a:extLst>
          </p:cNvPr>
          <p:cNvSpPr/>
          <p:nvPr/>
        </p:nvSpPr>
        <p:spPr>
          <a:xfrm>
            <a:off x="1649352" y="4624083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Seja uma boa lembrança, uma boa influência, cause um bom impacto e deixe seu legado.</a:t>
            </a:r>
          </a:p>
        </p:txBody>
      </p:sp>
    </p:spTree>
    <p:extLst>
      <p:ext uri="{BB962C8B-B14F-4D97-AF65-F5344CB8AC3E}">
        <p14:creationId xmlns:p14="http://schemas.microsoft.com/office/powerpoint/2010/main" val="3323009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erris dir="l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287C36C-75A2-49C5-8AEB-9E10B29D9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35712" y="2731134"/>
            <a:ext cx="4395472" cy="419104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737758E-0C38-4015-9DD6-050B83334A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9003662" y="3688082"/>
            <a:ext cx="4395472" cy="419104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D48523B-2904-4861-8C44-C7997DD8D0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220075" y="5710686"/>
            <a:ext cx="2828926" cy="38468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8B8A72A-91AA-4C21-A5B1-511307825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1142999" y="742950"/>
            <a:ext cx="2828926" cy="384683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C7F442D0-5F01-45B1-8E5B-7115F18160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209942" y="1127633"/>
            <a:ext cx="9772113" cy="4583052"/>
          </a:xfrm>
          <a:prstGeom prst="doubleWav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A9C1049-116F-48C8-8B16-5D79AFC8ABC9}"/>
              </a:ext>
            </a:extLst>
          </p:cNvPr>
          <p:cNvSpPr/>
          <p:nvPr/>
        </p:nvSpPr>
        <p:spPr>
          <a:xfrm>
            <a:off x="1209943" y="4054740"/>
            <a:ext cx="454324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Goste de viver e nunca se esqueça de sempre agradecer. </a:t>
            </a:r>
          </a:p>
          <a:p>
            <a:pPr algn="ctr"/>
            <a:r>
              <a:rPr lang="pt-PT" sz="36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Eu gosto muito e você?</a:t>
            </a:r>
          </a:p>
        </p:txBody>
      </p:sp>
    </p:spTree>
    <p:extLst>
      <p:ext uri="{BB962C8B-B14F-4D97-AF65-F5344CB8AC3E}">
        <p14:creationId xmlns:p14="http://schemas.microsoft.com/office/powerpoint/2010/main" val="1069683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ferris dir="l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287C36C-75A2-49C5-8AEB-9E10B29D9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35712" y="2731134"/>
            <a:ext cx="4395472" cy="419104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737758E-0C38-4015-9DD6-050B83334A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9003662" y="3688082"/>
            <a:ext cx="4395472" cy="419104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D48523B-2904-4861-8C44-C7997DD8D0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220075" y="5710686"/>
            <a:ext cx="2828926" cy="384683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8B8A72A-91AA-4C21-A5B1-511307825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1142999" y="742950"/>
            <a:ext cx="2828926" cy="384683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F01FB256-608F-41C2-957D-A14C549BA3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2204" y="1127633"/>
            <a:ext cx="9749642" cy="4583052"/>
          </a:xfrm>
          <a:prstGeom prst="doubleWav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3145554C-F182-47B6-B822-8CB0B15F1FC5}"/>
              </a:ext>
            </a:extLst>
          </p:cNvPr>
          <p:cNvSpPr txBox="1"/>
          <p:nvPr/>
        </p:nvSpPr>
        <p:spPr>
          <a:xfrm>
            <a:off x="2863660" y="198986"/>
            <a:ext cx="705273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Autor do Texto: </a:t>
            </a:r>
            <a:r>
              <a:rPr lang="pt-PT" sz="3200" b="1" dirty="0" err="1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Wandy</a:t>
            </a:r>
            <a:r>
              <a:rPr lang="pt-PT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 Luz</a:t>
            </a:r>
          </a:p>
          <a:p>
            <a:pPr algn="ctr"/>
            <a:r>
              <a:rPr lang="pt-PT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Música:</a:t>
            </a:r>
            <a:r>
              <a:rPr lang="en-US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ERA - </a:t>
            </a:r>
            <a:r>
              <a:rPr lang="en-US" sz="3200" b="1" dirty="0" err="1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don_'t</a:t>
            </a:r>
            <a:r>
              <a:rPr lang="en-US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 you forget about</a:t>
            </a:r>
            <a:endParaRPr lang="pt-PT" sz="3200" b="1" dirty="0">
              <a:ln w="10160">
                <a:solidFill>
                  <a:srgbClr val="00206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r>
              <a:rPr lang="pt-PT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lopesolg@gmail.com</a:t>
            </a:r>
            <a:endParaRPr lang="pt-PT" sz="3200" b="1" dirty="0">
              <a:ln w="10160">
                <a:solidFill>
                  <a:srgbClr val="00206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endParaRPr lang="pt-PT" sz="3200" b="1" dirty="0">
              <a:ln w="10160">
                <a:solidFill>
                  <a:srgbClr val="00206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r>
              <a:rPr lang="pt-PT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www.facebook.com/olga.lopes.16</a:t>
            </a:r>
            <a:endParaRPr lang="pt-PT" sz="3200" b="1" dirty="0">
              <a:ln w="10160">
                <a:solidFill>
                  <a:srgbClr val="00206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endParaRPr lang="pt-PT" sz="3200" b="1" dirty="0">
              <a:ln w="10160">
                <a:solidFill>
                  <a:srgbClr val="00206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r>
              <a:rPr lang="pt-PT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www.youtube.com/c/olgalopes</a:t>
            </a:r>
            <a:endParaRPr lang="pt-PT" sz="3200" b="1" dirty="0">
              <a:ln w="10160">
                <a:solidFill>
                  <a:srgbClr val="00206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endParaRPr lang="pt-PT" sz="3200" b="1" dirty="0">
              <a:ln w="10160">
                <a:solidFill>
                  <a:srgbClr val="00206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r>
              <a:rPr lang="pt-PT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</a:t>
            </a:r>
            <a:endParaRPr lang="pt-PT" sz="3200" b="1" dirty="0">
              <a:ln w="10160">
                <a:solidFill>
                  <a:srgbClr val="00206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0CC78028-431A-456D-A905-29989C2214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8980" y="1406584"/>
            <a:ext cx="1844937" cy="228435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28524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5000">
        <p14:ferris dir="l"/>
      </p:transition>
    </mc:Choice>
    <mc:Fallback>
      <p:transition spd="slow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Recorte">
  <a:themeElements>
    <a:clrScheme name="Recorte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Recorte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extura Grung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67000"/>
                <a:shade val="65000"/>
              </a:schemeClr>
              <a:schemeClr val="phClr">
                <a:tint val="10000"/>
                <a:satMod val="130000"/>
              </a:schemeClr>
            </a:duotone>
          </a:blip>
          <a:tile tx="0" ty="0" sx="60000" sy="59000" flip="none" algn="b"/>
        </a:blip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115000"/>
              </a:schemeClr>
              <a:schemeClr val="phClr">
                <a:tint val="34000"/>
              </a:schemeClr>
            </a:duotone>
          </a:blip>
          <a:tile tx="0" ty="0" sx="60000" sy="59000" flip="none" algn="b"/>
        </a:blipFill>
      </a:fillStyleLst>
      <a:lnStyleLst>
        <a:ln w="6350" cap="flat" cmpd="sng" algn="ctr">
          <a:solidFill>
            <a:schemeClr val="phClr">
              <a:tint val="7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TM10001105[[fn=Recortar]]</Template>
  <TotalTime>136</TotalTime>
  <Words>419</Words>
  <Application>Microsoft Office PowerPoint</Application>
  <PresentationFormat>Ecrã Panorâmico</PresentationFormat>
  <Paragraphs>34</Paragraphs>
  <Slides>22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22</vt:i4>
      </vt:variant>
    </vt:vector>
  </HeadingPairs>
  <TitlesOfParts>
    <vt:vector size="25" baseType="lpstr">
      <vt:lpstr>Andalus</vt:lpstr>
      <vt:lpstr>Franklin Gothic Book</vt:lpstr>
      <vt:lpstr>Recorte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15</cp:revision>
  <dcterms:created xsi:type="dcterms:W3CDTF">2019-01-09T19:12:32Z</dcterms:created>
  <dcterms:modified xsi:type="dcterms:W3CDTF">2019-01-13T00:39:15Z</dcterms:modified>
</cp:coreProperties>
</file>