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90" r:id="rId1"/>
  </p:sldMasterIdLst>
  <p:sldIdLst>
    <p:sldId id="279" r:id="rId2"/>
    <p:sldId id="259" r:id="rId3"/>
    <p:sldId id="264" r:id="rId4"/>
    <p:sldId id="265" r:id="rId5"/>
    <p:sldId id="266" r:id="rId6"/>
    <p:sldId id="269" r:id="rId7"/>
    <p:sldId id="267" r:id="rId8"/>
    <p:sldId id="270" r:id="rId9"/>
    <p:sldId id="260" r:id="rId10"/>
    <p:sldId id="261" r:id="rId11"/>
    <p:sldId id="272" r:id="rId12"/>
    <p:sldId id="268" r:id="rId13"/>
    <p:sldId id="278" r:id="rId14"/>
    <p:sldId id="263" r:id="rId15"/>
    <p:sldId id="275" r:id="rId16"/>
    <p:sldId id="276" r:id="rId17"/>
    <p:sldId id="271" r:id="rId18"/>
    <p:sldId id="277" r:id="rId19"/>
    <p:sldId id="262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qDhSa7DD3vM6mNIuWccWQ==" hashData="x2t3L0BonfLk90p47W1Sq/6M0SyPkINLXf07vIte4Si5NNWcnPpBPukBm6uO3GVNZDYzf+XL6m4t0/sVXP8h/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1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20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751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781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700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805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538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413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876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8801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336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908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447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9382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709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829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89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188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529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6636D-D922-432D-A958-524484B5923D}" type="datetimeFigureOut">
              <a:rPr lang="en-US" smtClean="0"/>
              <a:pPr/>
              <a:t>5/20/2018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42356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91" r:id="rId1"/>
    <p:sldLayoutId id="2147483892" r:id="rId2"/>
    <p:sldLayoutId id="2147483893" r:id="rId3"/>
    <p:sldLayoutId id="2147483894" r:id="rId4"/>
    <p:sldLayoutId id="2147483895" r:id="rId5"/>
    <p:sldLayoutId id="2147483896" r:id="rId6"/>
    <p:sldLayoutId id="2147483897" r:id="rId7"/>
    <p:sldLayoutId id="2147483898" r:id="rId8"/>
    <p:sldLayoutId id="2147483899" r:id="rId9"/>
    <p:sldLayoutId id="2147483900" r:id="rId10"/>
    <p:sldLayoutId id="2147483901" r:id="rId11"/>
    <p:sldLayoutId id="2147483902" r:id="rId12"/>
    <p:sldLayoutId id="2147483903" r:id="rId13"/>
    <p:sldLayoutId id="2147483904" r:id="rId14"/>
    <p:sldLayoutId id="2147483905" r:id="rId15"/>
    <p:sldLayoutId id="2147483906" r:id="rId16"/>
    <p:sldLayoutId id="2147483907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21.jpg"/><Relationship Id="rId7" Type="http://schemas.openxmlformats.org/officeDocument/2006/relationships/hyperlink" Target="http://www.sergrasan.com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98053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>
        <p14:window dir="vert"/>
      </p:transition>
    </mc:Choice>
    <mc:Fallback>
      <p:transition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839055" y="357699"/>
            <a:ext cx="1013610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O tempo passa e nem percebemos</a:t>
            </a:r>
            <a:endParaRPr lang="pt-PT" sz="4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38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14:window dir="vert"/>
        <p:sndAc>
          <p:stSnd loop="1">
            <p:snd r:embed="rId2" name="Julio Iglesias &amp; Dolly Parton-When You Tell Me That You Love Me.wav"/>
          </p:stSnd>
        </p:sndAc>
      </p:transition>
    </mc:Choice>
    <mc:Fallback>
      <p:transition spd="slow" advTm="5000">
        <p:fade/>
        <p:sndAc>
          <p:stSnd loop="1">
            <p:snd r:embed="rId2" name="Julio Iglesias &amp; Dolly Parton-When You Tell Me That You Love 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421341" y="286378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O tempo voa e não percebemos, quando damos conta do que já passou</a:t>
            </a:r>
          </a:p>
        </p:txBody>
      </p:sp>
    </p:spTree>
    <p:extLst>
      <p:ext uri="{BB962C8B-B14F-4D97-AF65-F5344CB8AC3E}">
        <p14:creationId xmlns:p14="http://schemas.microsoft.com/office/powerpoint/2010/main" val="400067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25503" y="4684532"/>
            <a:ext cx="933226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 das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experiências que vivenciamos, enxergamos a 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dimensão</a:t>
            </a: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da 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velocidade da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vida. </a:t>
            </a:r>
          </a:p>
        </p:txBody>
      </p:sp>
    </p:spTree>
    <p:extLst>
      <p:ext uri="{BB962C8B-B14F-4D97-AF65-F5344CB8AC3E}">
        <p14:creationId xmlns:p14="http://schemas.microsoft.com/office/powerpoint/2010/main" val="4086327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609600" y="4853953"/>
            <a:ext cx="760207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Passa tão rápido, outro dia mesmo estávamos planejando o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futuro, </a:t>
            </a:r>
          </a:p>
        </p:txBody>
      </p:sp>
    </p:spTree>
    <p:extLst>
      <p:ext uri="{BB962C8B-B14F-4D97-AF65-F5344CB8AC3E}">
        <p14:creationId xmlns:p14="http://schemas.microsoft.com/office/powerpoint/2010/main" val="3153989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7135906" y="631577"/>
            <a:ext cx="467957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de repente estávamos vivendo aquele futuro, e sem perceber,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aquele futuro se tornou passado.</a:t>
            </a:r>
          </a:p>
        </p:txBody>
      </p:sp>
    </p:spTree>
    <p:extLst>
      <p:ext uri="{BB962C8B-B14F-4D97-AF65-F5344CB8AC3E}">
        <p14:creationId xmlns:p14="http://schemas.microsoft.com/office/powerpoint/2010/main" val="369445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658439" y="5324146"/>
            <a:ext cx="856035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Não 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perdemos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tempo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em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recordar as lembranças do passado,</a:t>
            </a:r>
          </a:p>
        </p:txBody>
      </p:sp>
    </p:spTree>
    <p:extLst>
      <p:ext uri="{BB962C8B-B14F-4D97-AF65-F5344CB8AC3E}">
        <p14:creationId xmlns:p14="http://schemas.microsoft.com/office/powerpoint/2010/main" val="327993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window dir="vert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0329" y="4540188"/>
            <a:ext cx="718072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sempre que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surge uma oportunidade nos diálogos e nas rodas de amigos, </a:t>
            </a:r>
          </a:p>
        </p:txBody>
      </p:sp>
    </p:spTree>
    <p:extLst>
      <p:ext uri="{BB962C8B-B14F-4D97-AF65-F5344CB8AC3E}">
        <p14:creationId xmlns:p14="http://schemas.microsoft.com/office/powerpoint/2010/main" val="27085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452282" y="129553"/>
            <a:ext cx="719865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fazemos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questão de relembrar aqueles momentos marcantes da vida,</a:t>
            </a:r>
          </a:p>
        </p:txBody>
      </p:sp>
    </p:spTree>
    <p:extLst>
      <p:ext uri="{BB962C8B-B14F-4D97-AF65-F5344CB8AC3E}">
        <p14:creationId xmlns:p14="http://schemas.microsoft.com/office/powerpoint/2010/main" val="117065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398494" y="4352836"/>
            <a:ext cx="825649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das fases que</a:t>
            </a:r>
            <a:b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</a:b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passamos, daquilo que nos fez felizes, de fatos e coisas que deixaram</a:t>
            </a:r>
            <a:b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</a:b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uma marca em nós.</a:t>
            </a:r>
          </a:p>
        </p:txBody>
      </p:sp>
    </p:spTree>
    <p:extLst>
      <p:ext uri="{BB962C8B-B14F-4D97-AF65-F5344CB8AC3E}">
        <p14:creationId xmlns:p14="http://schemas.microsoft.com/office/powerpoint/2010/main" val="225994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3281082" y="4952564"/>
            <a:ext cx="697454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Momentos nostálgicos, mas que 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no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final, nos lembra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de como o tempo passa rápido.</a:t>
            </a:r>
          </a:p>
        </p:txBody>
      </p:sp>
    </p:spTree>
    <p:extLst>
      <p:ext uri="{BB962C8B-B14F-4D97-AF65-F5344CB8AC3E}">
        <p14:creationId xmlns:p14="http://schemas.microsoft.com/office/powerpoint/2010/main" val="1792480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403412" y="246094"/>
            <a:ext cx="674145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Por isso é importante aproveitarmos cada momento, cada fase da vida,</a:t>
            </a:r>
          </a:p>
        </p:txBody>
      </p:sp>
    </p:spTree>
    <p:extLst>
      <p:ext uri="{BB962C8B-B14F-4D97-AF65-F5344CB8AC3E}">
        <p14:creationId xmlns:p14="http://schemas.microsoft.com/office/powerpoint/2010/main" val="156346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476727" y="1388640"/>
            <a:ext cx="568296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cada oportunidade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que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bate em nossa porta. </a:t>
            </a:r>
          </a:p>
        </p:txBody>
      </p:sp>
    </p:spTree>
    <p:extLst>
      <p:ext uri="{BB962C8B-B14F-4D97-AF65-F5344CB8AC3E}">
        <p14:creationId xmlns:p14="http://schemas.microsoft.com/office/powerpoint/2010/main" val="250370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window dir="vert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5389442" y="1496216"/>
            <a:ext cx="60099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 vida esta presa ao tempo</a:t>
            </a:r>
          </a:p>
        </p:txBody>
      </p:sp>
    </p:spTree>
    <p:extLst>
      <p:ext uri="{BB962C8B-B14F-4D97-AF65-F5344CB8AC3E}">
        <p14:creationId xmlns:p14="http://schemas.microsoft.com/office/powerpoint/2010/main" val="2691379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7000">
        <p14:window dir="vert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568936" y="2482334"/>
            <a:ext cx="406393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 se o tempo voa,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vida também.</a:t>
            </a:r>
          </a:p>
        </p:txBody>
      </p:sp>
    </p:spTree>
    <p:extLst>
      <p:ext uri="{BB962C8B-B14F-4D97-AF65-F5344CB8AC3E}">
        <p14:creationId xmlns:p14="http://schemas.microsoft.com/office/powerpoint/2010/main" val="238538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window dir="vert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4724400" y="4764305"/>
            <a:ext cx="72076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Ela é semelhante à neblina, 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aparece por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um pouco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depois se dissipa </a:t>
            </a:r>
          </a:p>
        </p:txBody>
      </p:sp>
    </p:spTree>
    <p:extLst>
      <p:ext uri="{BB962C8B-B14F-4D97-AF65-F5344CB8AC3E}">
        <p14:creationId xmlns:p14="http://schemas.microsoft.com/office/powerpoint/2010/main" val="97799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0" y="79294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Isso não vai fazer nossa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vida passar mais devagar ou o tempo se atrasar, </a:t>
            </a:r>
          </a:p>
        </p:txBody>
      </p:sp>
    </p:spTree>
    <p:extLst>
      <p:ext uri="{BB962C8B-B14F-4D97-AF65-F5344CB8AC3E}">
        <p14:creationId xmlns:p14="http://schemas.microsoft.com/office/powerpoint/2010/main" val="331598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0" y="251012"/>
            <a:ext cx="819374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porém, nas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reminiscências das fases que vivenciamos, deixará em nós a sensação 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de dever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cumprido na missão de viver.</a:t>
            </a:r>
          </a:p>
        </p:txBody>
      </p:sp>
    </p:spTree>
    <p:extLst>
      <p:ext uri="{BB962C8B-B14F-4D97-AF65-F5344CB8AC3E}">
        <p14:creationId xmlns:p14="http://schemas.microsoft.com/office/powerpoint/2010/main" val="709192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window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/>
          <p:cNvSpPr txBox="1"/>
          <p:nvPr/>
        </p:nvSpPr>
        <p:spPr>
          <a:xfrm>
            <a:off x="2988733" y="302503"/>
            <a:ext cx="705273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 Autor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Felippe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Ramos do Nascimento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Julio Iglesias &amp; Dolly Parton–</a:t>
            </a:r>
            <a:endParaRPr lang="en-US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When You Tell Me That You Love Me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6"/>
              </a:rPr>
              <a:t>www.youtube.com/c/olgalopes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7"/>
              </a:rPr>
              <a:t>www.sergrasan.com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13" b="12963"/>
          <a:stretch/>
        </p:blipFill>
        <p:spPr>
          <a:xfrm>
            <a:off x="1095828" y="541866"/>
            <a:ext cx="1986040" cy="270933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8489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window dir="vert"/>
        <p:sndAc>
          <p:stSnd>
            <p:snd r:embed="rId2" name="applause.wav"/>
          </p:stSnd>
        </p:sndAc>
      </p:transition>
    </mc:Choice>
    <mc:Fallback>
      <p:transition spd="slow" advTm="40000">
        <p:fade/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o">
  <a:themeElements>
    <a:clrScheme name="Circuito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o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o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 tempo passa e nem percebemos</Template>
  <TotalTime>60</TotalTime>
  <Words>245</Words>
  <Application>Microsoft Office PowerPoint</Application>
  <PresentationFormat>Ecrã Panorâmico</PresentationFormat>
  <Paragraphs>41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6" baseType="lpstr">
      <vt:lpstr>AR ESSENCE</vt:lpstr>
      <vt:lpstr>Arial</vt:lpstr>
      <vt:lpstr>Bookman Old Style</vt:lpstr>
      <vt:lpstr>Cambria Math</vt:lpstr>
      <vt:lpstr>Trebuchet MS</vt:lpstr>
      <vt:lpstr>Tw Cen MT</vt:lpstr>
      <vt:lpstr>Circuito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5</cp:revision>
  <dcterms:created xsi:type="dcterms:W3CDTF">2018-05-20T12:19:13Z</dcterms:created>
  <dcterms:modified xsi:type="dcterms:W3CDTF">2018-05-20T13:19:36Z</dcterms:modified>
</cp:coreProperties>
</file>