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0" r:id="rId1"/>
  </p:sldMasterIdLst>
  <p:sldIdLst>
    <p:sldId id="257" r:id="rId2"/>
    <p:sldId id="262" r:id="rId3"/>
    <p:sldId id="261" r:id="rId4"/>
    <p:sldId id="263" r:id="rId5"/>
    <p:sldId id="279" r:id="rId6"/>
    <p:sldId id="265" r:id="rId7"/>
    <p:sldId id="264" r:id="rId8"/>
    <p:sldId id="266" r:id="rId9"/>
    <p:sldId id="267" r:id="rId10"/>
    <p:sldId id="268" r:id="rId11"/>
    <p:sldId id="270" r:id="rId12"/>
    <p:sldId id="269" r:id="rId13"/>
    <p:sldId id="271" r:id="rId14"/>
    <p:sldId id="280" r:id="rId15"/>
    <p:sldId id="272" r:id="rId16"/>
    <p:sldId id="281" r:id="rId17"/>
    <p:sldId id="273" r:id="rId18"/>
    <p:sldId id="274" r:id="rId19"/>
    <p:sldId id="275" r:id="rId20"/>
    <p:sldId id="276" r:id="rId21"/>
    <p:sldId id="277" r:id="rId22"/>
    <p:sldId id="278" r:id="rId23"/>
    <p:sldId id="258" r:id="rId24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LU5w6zmesuZ7GTPHcYFyw==" hashData="lMQUl+bXJ6sV3SDd88uzOFLwF0C2P+ad1+ODRGPRVEigoU0mJEd5fDVsIC1L+WfGshBhj3Gbr4f49SYIMjmup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8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954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3930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34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9750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783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8097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5201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949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4115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6637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7642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102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451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829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174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2466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7567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5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ECE4BBE-0BC8-44D0-A014-6CFD06F5C447}" type="datetimeFigureOut">
              <a:rPr lang="pt-PT" smtClean="0"/>
              <a:t>18-05-2018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3BD74D9-58F7-4229-9803-DFF0F6B1B2E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5333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  <p:sldLayoutId id="2147483882" r:id="rId12"/>
    <p:sldLayoutId id="2147483883" r:id="rId13"/>
    <p:sldLayoutId id="2147483884" r:id="rId14"/>
    <p:sldLayoutId id="2147483885" r:id="rId15"/>
    <p:sldLayoutId id="2147483886" r:id="rId16"/>
    <p:sldLayoutId id="2147483887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70" y="603115"/>
            <a:ext cx="10992256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4595085" y="4082534"/>
            <a:ext cx="633218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“Faça valer a pena</a:t>
            </a:r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.</a:t>
            </a:r>
          </a:p>
          <a:p>
            <a:pPr algn="ctr"/>
            <a:r>
              <a:rPr lang="pt-PT" sz="3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Alguém amaria estar no seu lugar”</a:t>
            </a:r>
          </a:p>
        </p:txBody>
      </p:sp>
    </p:spTree>
    <p:extLst>
      <p:ext uri="{BB962C8B-B14F-4D97-AF65-F5344CB8AC3E}">
        <p14:creationId xmlns:p14="http://schemas.microsoft.com/office/powerpoint/2010/main" val="292481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window/>
        <p:sndAc>
          <p:stSnd loop="1">
            <p:snd r:embed="rId2" name="Foreigner. I Want To Know What Love.wav"/>
          </p:stSnd>
        </p:sndAc>
      </p:transition>
    </mc:Choice>
    <mc:Fallback xmlns="">
      <p:transition spd="slow" advTm="9000">
        <p:fade/>
        <p:sndAc>
          <p:stSnd loop="1">
            <p:snd r:embed="rId4" name="Foreigner. I Want To Know What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70" y="583660"/>
            <a:ext cx="10982528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5410200" y="1003069"/>
            <a:ext cx="5791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Li a frase título em alguma publicação na internet e fui fisgada. Parei pra pensar onde me encontro hoje e no quanto sou grata por estar exatamente onde estou.</a:t>
            </a:r>
          </a:p>
        </p:txBody>
      </p:sp>
    </p:spTree>
    <p:extLst>
      <p:ext uri="{BB962C8B-B14F-4D97-AF65-F5344CB8AC3E}">
        <p14:creationId xmlns:p14="http://schemas.microsoft.com/office/powerpoint/2010/main" val="74871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indow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71" y="612842"/>
            <a:ext cx="10953344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1054371" y="791401"/>
            <a:ext cx="40256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Somos tão apressados, vivemos tão no automático, que muitas vezes deixamos que a gratidão evapore por nossos poros e que o reconhecimento de nossas dádivas escoe por nossa superfície.</a:t>
            </a:r>
          </a:p>
        </p:txBody>
      </p:sp>
    </p:spTree>
    <p:extLst>
      <p:ext uri="{BB962C8B-B14F-4D97-AF65-F5344CB8AC3E}">
        <p14:creationId xmlns:p14="http://schemas.microsoft.com/office/powerpoint/2010/main" val="365553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indow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43" y="573932"/>
            <a:ext cx="10963072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922865" y="1257069"/>
            <a:ext cx="68918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preciso amar nossos lugares no mundo e dentro das pessoas. Reconhecer que somos privilegiados pela bagagem que carregamos e pela estrada que trilhamos.</a:t>
            </a:r>
          </a:p>
        </p:txBody>
      </p:sp>
    </p:spTree>
    <p:extLst>
      <p:ext uri="{BB962C8B-B14F-4D97-AF65-F5344CB8AC3E}">
        <p14:creationId xmlns:p14="http://schemas.microsoft.com/office/powerpoint/2010/main" val="93985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indow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74" y="609601"/>
            <a:ext cx="10965393" cy="5616046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1043200" y="982493"/>
            <a:ext cx="44788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preciso fazer valer a pena. Fazer valer a pena cada talento que recebemos de Deus; </a:t>
            </a:r>
          </a:p>
        </p:txBody>
      </p:sp>
    </p:spTree>
    <p:extLst>
      <p:ext uri="{BB962C8B-B14F-4D97-AF65-F5344CB8AC3E}">
        <p14:creationId xmlns:p14="http://schemas.microsoft.com/office/powerpoint/2010/main" val="3236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42" y="622570"/>
            <a:ext cx="10982527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5681133" y="846306"/>
            <a:ext cx="546352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fazer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valer a pena os abraços que damos e recebemos; fazer valer a pena os lugares que ocupamos, as refeições que partilhamos, as vidas que tocamos, as pessoas que amamos.</a:t>
            </a:r>
          </a:p>
        </p:txBody>
      </p:sp>
    </p:spTree>
    <p:extLst>
      <p:ext uri="{BB962C8B-B14F-4D97-AF65-F5344CB8AC3E}">
        <p14:creationId xmlns:p14="http://schemas.microsoft.com/office/powerpoint/2010/main" val="277293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42" y="603115"/>
            <a:ext cx="10982528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4983804" y="603115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Cada um de nós tem um dom. Pode ser cantar, falar línguas, escrever, pintar, cozinhar, acalmar. Pode ser praticar um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esporte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, saber ouvir com atenção, fazer florescer um jardim, amar sem restrições. </a:t>
            </a:r>
          </a:p>
        </p:txBody>
      </p:sp>
    </p:spTree>
    <p:extLst>
      <p:ext uri="{BB962C8B-B14F-4D97-AF65-F5344CB8AC3E}">
        <p14:creationId xmlns:p14="http://schemas.microsoft.com/office/powerpoint/2010/main" val="64964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70" y="583659"/>
            <a:ext cx="10982528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1180289" y="683648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importante é usar esses talentos. O importante é fazer valer a pena cada dom recebido e aí, quem sabe, multiplicar esse dom.</a:t>
            </a:r>
          </a:p>
        </p:txBody>
      </p:sp>
    </p:spTree>
    <p:extLst>
      <p:ext uri="{BB962C8B-B14F-4D97-AF65-F5344CB8AC3E}">
        <p14:creationId xmlns:p14="http://schemas.microsoft.com/office/powerpoint/2010/main" val="24625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indow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69" y="612842"/>
            <a:ext cx="10953345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830093" y="737389"/>
            <a:ext cx="500650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lugar em que você se encontra diz muito sobre você. Pode ser que você ainda esteja de passagem, melhorando sua bagagem enquanto atravessa suas pontes. E me recordo de quando eu estava neste ponto de transição e travessia.</a:t>
            </a:r>
          </a:p>
        </p:txBody>
      </p:sp>
    </p:spTree>
    <p:extLst>
      <p:ext uri="{BB962C8B-B14F-4D97-AF65-F5344CB8AC3E}">
        <p14:creationId xmlns:p14="http://schemas.microsoft.com/office/powerpoint/2010/main" val="84483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window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69" y="583660"/>
            <a:ext cx="10963073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1034374" y="822625"/>
            <a:ext cx="47730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um lugar cheio de sonhos e possibilidades, e é exatamente onde tudo pode acontecer e valer a pena. Aproveite, arrisque, ouse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!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Pode ser que você ache que já chegou onde queria e descobriu que ainda não reconhece essa tal felicidade. </a:t>
            </a:r>
          </a:p>
        </p:txBody>
      </p:sp>
    </p:spTree>
    <p:extLst>
      <p:ext uri="{BB962C8B-B14F-4D97-AF65-F5344CB8AC3E}">
        <p14:creationId xmlns:p14="http://schemas.microsoft.com/office/powerpoint/2010/main" val="275833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window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69" y="583659"/>
            <a:ext cx="10963073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5003260" y="798067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Quem sabe seja a vida lhe dando a chance de ser grato pelo fim de uma história que se desenrolou pequena diante do tamanho de seus sonhos. Pode ser que descubra que nada está concluído ainda.</a:t>
            </a:r>
          </a:p>
        </p:txBody>
      </p:sp>
    </p:spTree>
    <p:extLst>
      <p:ext uri="{BB962C8B-B14F-4D97-AF65-F5344CB8AC3E}">
        <p14:creationId xmlns:p14="http://schemas.microsoft.com/office/powerpoint/2010/main" val="6060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42" y="593387"/>
            <a:ext cx="10982528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2804808" y="421526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É hora de resgatar seus dons e fazer valer a pena cada instante vivido no lugar que você escolheu estar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.</a:t>
            </a:r>
            <a:endParaRPr lang="pt-PT" sz="32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882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indow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15" y="593387"/>
            <a:ext cx="10972800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2046050" y="3835888"/>
            <a:ext cx="7039583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cobice o lugar do outro. Tenha, antes, a sabedoria de olhar para o lugar que você ocupa e ser grato pelo que foi feito e desfeito em sua vida.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0306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indow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59" y="612843"/>
            <a:ext cx="10979084" cy="5621877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4983805" y="907862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Alguém amaria estar no seu lugar. Alguém amaria ter as oportunidades que você teve e receber os dons que você recebeu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1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98" y="603115"/>
            <a:ext cx="10972800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800911" y="301876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Alguém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amaria sentar à sua mesa e comer sua refeição. Alguém amaria ter o sol e as estrelas que iluminam o seu céu e seria grato pela chuva que respinga na sua vidraça.</a:t>
            </a:r>
          </a:p>
        </p:txBody>
      </p:sp>
    </p:spTree>
    <p:extLst>
      <p:ext uri="{BB962C8B-B14F-4D97-AF65-F5344CB8AC3E}">
        <p14:creationId xmlns:p14="http://schemas.microsoft.com/office/powerpoint/2010/main" val="3178497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indow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42" y="632298"/>
            <a:ext cx="10920717" cy="5597052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5914417" y="748562"/>
            <a:ext cx="543776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Alguém amaria encontrar tantos afetos quanto você encontrou, e saberia valorizar cada sorriso que você recusou. </a:t>
            </a:r>
          </a:p>
        </p:txBody>
      </p:sp>
    </p:spTree>
    <p:extLst>
      <p:ext uri="{BB962C8B-B14F-4D97-AF65-F5344CB8AC3E}">
        <p14:creationId xmlns:p14="http://schemas.microsoft.com/office/powerpoint/2010/main" val="186900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42" y="583659"/>
            <a:ext cx="10992256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5262664" y="2236895"/>
            <a:ext cx="543776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Alguém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amaria ter o despertador chamando pra mais uma segunda feira de trabalho. Alguém amaria a cozinha cheirando a café recém passado anunciando mais um dia ensolarado.</a:t>
            </a:r>
          </a:p>
        </p:txBody>
      </p:sp>
    </p:spTree>
    <p:extLst>
      <p:ext uri="{BB962C8B-B14F-4D97-AF65-F5344CB8AC3E}">
        <p14:creationId xmlns:p14="http://schemas.microsoft.com/office/powerpoint/2010/main" val="3173794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indow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14" y="612841"/>
            <a:ext cx="10992255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4983804" y="898134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Alguém amaria ter os finais que você teve. O jeito certo que aquela história encerrou e as oportunidades que surgiram depois que sua página virou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Temos que ser gratos por nem sempre alcançarmos o que desejamos. </a:t>
            </a:r>
          </a:p>
        </p:txBody>
      </p:sp>
    </p:spTree>
    <p:extLst>
      <p:ext uri="{BB962C8B-B14F-4D97-AF65-F5344CB8AC3E}">
        <p14:creationId xmlns:p14="http://schemas.microsoft.com/office/powerpoint/2010/main" val="86384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0">
        <p14:window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13" y="593387"/>
            <a:ext cx="10982529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791183" y="703582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Gratos pelos nós desfeitos e pelas intenções contrariadas. Acreditando que estamos onde deveríamos estar, e que isso é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bênção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também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Ninguém consegue ocupar por muito tempo um lugar que não é seu.</a:t>
            </a:r>
          </a:p>
        </p:txBody>
      </p:sp>
    </p:spTree>
    <p:extLst>
      <p:ext uri="{BB962C8B-B14F-4D97-AF65-F5344CB8AC3E}">
        <p14:creationId xmlns:p14="http://schemas.microsoft.com/office/powerpoint/2010/main" val="2731508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000">
        <p14:window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97" y="564204"/>
            <a:ext cx="10953345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1102468" y="681335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isso, dê valor ao seu jardim, e plante sementes de otimismo e gratidão no solo que lhe pertence. Ame sua história e seja gentil com o tempo das despedidas.</a:t>
            </a:r>
          </a:p>
        </p:txBody>
      </p:sp>
    </p:spTree>
    <p:extLst>
      <p:ext uri="{BB962C8B-B14F-4D97-AF65-F5344CB8AC3E}">
        <p14:creationId xmlns:p14="http://schemas.microsoft.com/office/powerpoint/2010/main" val="250521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window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841" y="593387"/>
            <a:ext cx="10972801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2629710" y="4681577"/>
            <a:ext cx="73800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Lembre-se que a vida nos dá os ingredientes, mas quem determina a receita e faz o bolo ficar saboroso somos nós.</a:t>
            </a:r>
          </a:p>
        </p:txBody>
      </p:sp>
    </p:spTree>
    <p:extLst>
      <p:ext uri="{BB962C8B-B14F-4D97-AF65-F5344CB8AC3E}">
        <p14:creationId xmlns:p14="http://schemas.microsoft.com/office/powerpoint/2010/main" val="351570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14" y="583659"/>
            <a:ext cx="11001984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Retângulo 2"/>
          <p:cNvSpPr/>
          <p:nvPr/>
        </p:nvSpPr>
        <p:spPr>
          <a:xfrm>
            <a:off x="2370306" y="3412584"/>
            <a:ext cx="7467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Então não fique olhando para o lado e cuidando do que não lhe cabe. Nem sempre temos tantos ingredientes à disposição, mas o importante é conseguirmos fazer o melhor que pudermos com o pouco que nos foi dado.</a:t>
            </a:r>
          </a:p>
        </p:txBody>
      </p:sp>
    </p:spTree>
    <p:extLst>
      <p:ext uri="{BB962C8B-B14F-4D97-AF65-F5344CB8AC3E}">
        <p14:creationId xmlns:p14="http://schemas.microsoft.com/office/powerpoint/2010/main" val="391792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2000">
        <p14:window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70" y="612843"/>
            <a:ext cx="10972800" cy="5657850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3" name="CaixaDeTexto 2"/>
          <p:cNvSpPr txBox="1"/>
          <p:nvPr/>
        </p:nvSpPr>
        <p:spPr>
          <a:xfrm>
            <a:off x="3677592" y="505838"/>
            <a:ext cx="680882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Texto: Autor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 Fabíola Simões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Foreigner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. I Want To Know What Love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13" b="12963"/>
          <a:stretch/>
        </p:blipFill>
        <p:spPr>
          <a:xfrm>
            <a:off x="1663430" y="1007848"/>
            <a:ext cx="1945532" cy="27081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349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window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105</TotalTime>
  <Words>714</Words>
  <Application>Microsoft Office PowerPoint</Application>
  <PresentationFormat>Ecrã Panorâmico</PresentationFormat>
  <Paragraphs>37</Paragraphs>
  <Slides>23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23</vt:i4>
      </vt:variant>
    </vt:vector>
  </HeadingPairs>
  <TitlesOfParts>
    <vt:vector size="28" baseType="lpstr">
      <vt:lpstr>AR ESSENCE</vt:lpstr>
      <vt:lpstr>Arial</vt:lpstr>
      <vt:lpstr>Cambria Math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8</cp:revision>
  <dcterms:created xsi:type="dcterms:W3CDTF">2018-05-17T19:18:05Z</dcterms:created>
  <dcterms:modified xsi:type="dcterms:W3CDTF">2018-05-18T18:10:54Z</dcterms:modified>
</cp:coreProperties>
</file>