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8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0" r:id="rId3"/>
    <p:sldId id="256" r:id="rId4"/>
    <p:sldId id="258" r:id="rId5"/>
    <p:sldId id="257" r:id="rId6"/>
    <p:sldId id="259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6" r:id="rId15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1d9CnKSb+YkErWh6+Hmzg==" hashData="LMHS0NArCTVnHzvmDTZQEEy2dHiPHEDWS8H8t93a4pJ6dE4TFzWnRF0NDAorltuy+RdZu5guBtLAYC2DlzZMY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BC2A5D-27CD-48AB-BF74-7F9BAE928A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1A97895-F486-43A2-942B-FF4E4CF0B3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ED4FF53-E933-4535-99B4-4335D6F99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3B65E69C-641F-4415-A6E4-802DFA5A2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21210D6-F893-4746-A0E7-4B08970CD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60342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43F86B-8FD4-43DF-9115-571B26E7F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9EA941CA-8E37-4B0F-A5E2-A683DDB2C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059BCA3-23EC-448D-9395-B8CA23FA1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D7DC511-966B-4824-95D3-881B5CC09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015740E-B41A-4D91-AB60-E8BCA53C0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23574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7CA261-F886-4F38-96B5-E2884E18E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72F223EC-17DF-4A4B-B8B2-47968B45C3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AFEA263-4DD3-473D-B106-3CDE5C3C4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44CC89A-5AEE-4B1A-A85D-E1DAB68A4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6DC617C3-F746-4DF4-9CB3-15822A567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03713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6A2879-A98C-44A4-BB1D-3E1819697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44F49986-3029-426D-8270-44934D2D7F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A9E549CF-6398-4BC5-9081-C20F42C3FE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D0BECF51-F546-4510-83ED-DD652B69F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4966F42-DA8F-4D31-905E-8D33229C4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B7948EE8-371C-4DF8-AF20-7C1FC9C4C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440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11B15B-84E0-4BF3-95B5-691FF2987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42D16E30-CBED-4BAA-AFE8-10527C5F0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B500BE1-097E-405C-8CB7-548B3525B6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82546CEC-7EE7-4267-BAC0-32582D26BE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3A149231-5C2B-4468-B418-547592E509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39407C2B-9027-45E8-8FC2-D35C34874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861D7D96-AEAC-416F-939C-E5208E300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9941E970-1C30-4AFE-81EB-DC017FAE1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67201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EDB6B9-92C4-4C13-B94D-2DF90015F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8CD704A8-E56B-4380-9223-891C628D3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FC8535AB-73CD-4D8E-9CC1-6DB2647FD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00D92393-151B-4879-BCD3-D6A432C70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77196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9912C253-EFE6-4905-8D69-27568ADE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090C08D0-E880-40E2-858B-DD9EF6076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350B0EDC-716C-4E5D-9478-31B7A2BFC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96489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19F2F1-7EF9-433C-81EC-7C6D2B149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56A7D5B0-01E6-4413-84BA-5168E4F825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3E3491DF-8F7A-421B-8B53-54403D9754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ACA45483-8ED2-42B3-AD06-5CB88DB58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90CAEAEC-50CE-4F51-94A5-5F5031F6E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961E3ADD-A0BB-4AD1-BDA9-0544D91EE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92421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9189AF-BF28-42BA-82A9-98CD44A56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366A3CD2-5876-4D82-8665-7FF0D3668A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856BA120-EC20-4558-BE29-822E874F35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B8022759-A59C-48D8-9003-FFC13407C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7DF35B17-188C-4E63-812D-3D9DA1817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15EA9DAC-327B-4220-93D4-FA97394CE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45367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2F3EBB-7D27-40A2-BDB5-367926EEB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7571A888-6D0D-4B85-B6DA-E52C4E7EF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189809BA-25AE-46F2-9812-0D9BAD4E1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93E20D1E-BC01-4F43-B690-465C3C375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3CD7D7E-0C94-496A-94C5-4F47F32E7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29152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68DF565-EB3C-43AF-96E4-02476B28D9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E64D992E-5071-4E1E-AA14-BF4834CDBE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C968464-436D-4675-B606-9B28FD3E96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63D25BC-E21B-452C-A687-E916C186B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347E1858-A7DA-4DDF-93D2-0FC223F4C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53292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55D18987-F39F-4D26-92BC-B42A5F483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0A9727CC-B390-464F-959A-F69DD3368E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C1001BE-775E-40F4-A9C1-65FACDBFAE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0C79C-608D-43E2-B664-DBAB1B48421F}" type="datetimeFigureOut">
              <a:rPr lang="pt-PT" smtClean="0"/>
              <a:t>16-12-2018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F03F7CB-8B5A-475C-8BA4-BF4F6CDCCC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6567ACE-4DB7-4B3E-A65C-767D332349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671BC-BD73-4944-BD72-D103724C222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77799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microsoft.com/office/2007/relationships/hdphoto" Target="../media/hdphoto1.wdp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10" Type="http://schemas.openxmlformats.org/officeDocument/2006/relationships/image" Target="../media/image2.png"/><Relationship Id="rId4" Type="http://schemas.openxmlformats.org/officeDocument/2006/relationships/image" Target="../media/image7.png"/><Relationship Id="rId9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4BF639-4048-489C-B4CC-6EB2607052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6226" y="3577778"/>
            <a:ext cx="1959864" cy="19598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5E27656-716D-4F59-8A8D-E873D02241B6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07208" y="3429000"/>
            <a:ext cx="1505712" cy="15057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6018AD8-C1D8-407F-903A-941F992DB5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920" y="2357837"/>
            <a:ext cx="1479422" cy="147942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8134ED5-B023-48ED-9843-CDB77C84D1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485" y="2611104"/>
            <a:ext cx="1338236" cy="1338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625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000">
        <p:sndAc>
          <p:stSnd loop="1">
            <p:snd r:embed="rId2" name="Enya-We Wish You a Merry Christmas.wav"/>
          </p:stSnd>
        </p:sndAc>
      </p:transition>
    </mc:Choice>
    <mc:Fallback>
      <p:transition advTm="5000">
        <p:sndAc>
          <p:stSnd loop="1">
            <p:snd r:embed="rId2" name="Enya-We Wish You a Merry Christ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F7B9E97C-CAEE-4F09-A4DB-800C1DCCDA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7BB87DD4-07A3-49E2-A4B5-2133E03501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388" y="1561381"/>
            <a:ext cx="7865314" cy="3510951"/>
          </a:xfrm>
          <a:prstGeom prst="rect">
            <a:avLst/>
          </a:prstGeom>
          <a:effectLst>
            <a:softEdge rad="2159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02727C9-78A5-4DF3-80D6-5C6F37C18BAA}"/>
              </a:ext>
            </a:extLst>
          </p:cNvPr>
          <p:cNvSpPr/>
          <p:nvPr/>
        </p:nvSpPr>
        <p:spPr>
          <a:xfrm>
            <a:off x="3602736" y="4102531"/>
            <a:ext cx="806161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4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Apenas uma mensagem de Natal</a:t>
            </a:r>
            <a:br>
              <a:rPr lang="pt-PT" sz="44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pt-PT" sz="44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De Marcial </a:t>
            </a:r>
            <a:r>
              <a:rPr lang="pt-PT" sz="4400" b="1" spc="50" dirty="0" err="1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Salaverry</a:t>
            </a:r>
            <a:endParaRPr lang="pt-PT" sz="4400" b="1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7495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02E7C67-EFB4-4577-8D6C-784FA11607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448574"/>
            <a:ext cx="10584611" cy="5753818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887E263-866A-4E40-94D4-B882884BC3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2336"/>
            <a:ext cx="12191999" cy="686662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7F5E43D-F41A-4495-8F32-43576BAB33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337" y="3776752"/>
            <a:ext cx="618046" cy="85788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303CD85-D472-495A-90C8-A64D0971FD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948" y="3916392"/>
            <a:ext cx="517445" cy="71824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F2D7447-10E2-4C41-B550-B0462F4127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035" y="3541144"/>
            <a:ext cx="1837426" cy="206352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2BC1774-4746-4707-A1C6-46817A1038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794" y="3325483"/>
            <a:ext cx="2772133" cy="2405613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19B705A5-3AB6-4942-8E66-AF56D05720CD}"/>
              </a:ext>
            </a:extLst>
          </p:cNvPr>
          <p:cNvSpPr/>
          <p:nvPr/>
        </p:nvSpPr>
        <p:spPr>
          <a:xfrm>
            <a:off x="6663473" y="1079908"/>
            <a:ext cx="3916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Permita que o Natal entre pela janela para ocupar o seu coração</a:t>
            </a:r>
          </a:p>
        </p:txBody>
      </p:sp>
    </p:spTree>
    <p:extLst>
      <p:ext uri="{BB962C8B-B14F-4D97-AF65-F5344CB8AC3E}">
        <p14:creationId xmlns:p14="http://schemas.microsoft.com/office/powerpoint/2010/main" val="228702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D934555-6541-46CD-99E1-FF66D7041C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222" y="592463"/>
            <a:ext cx="10239555" cy="5467594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221256E-5ACA-472C-997D-59DDBF893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66626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91275C3-98F8-49D4-879F-681459E51E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680" y="3116962"/>
            <a:ext cx="1479422" cy="1479422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C56FF25F-28A2-48B9-83F0-C0DA19789672}"/>
              </a:ext>
            </a:extLst>
          </p:cNvPr>
          <p:cNvSpPr/>
          <p:nvPr/>
        </p:nvSpPr>
        <p:spPr>
          <a:xfrm>
            <a:off x="4044696" y="892987"/>
            <a:ext cx="52090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Deixe que a felicidade tome conta de você.</a:t>
            </a:r>
          </a:p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Permita que o espirito natalino</a:t>
            </a:r>
          </a:p>
        </p:txBody>
      </p:sp>
    </p:spTree>
    <p:extLst>
      <p:ext uri="{BB962C8B-B14F-4D97-AF65-F5344CB8AC3E}">
        <p14:creationId xmlns:p14="http://schemas.microsoft.com/office/powerpoint/2010/main" val="381326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56E2156-49B3-49C5-9B7A-B21ED1713F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158" y="491706"/>
            <a:ext cx="10429335" cy="559854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0E5B154-5882-4BC2-8D38-48983FE897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5816421-DD3A-4FEC-A9D5-04649F7D2A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377" y="2908451"/>
            <a:ext cx="1547591" cy="161179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DC22780-7AAF-4A39-A7D2-7E1E2751C6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001" y="2803541"/>
            <a:ext cx="622014" cy="910806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D8A55D6-188E-44D0-BFCB-C14451652A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557" y="2518193"/>
            <a:ext cx="622014" cy="91080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DFD7C596-1BEE-45F9-AF64-ADBB803C55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511" y="3900015"/>
            <a:ext cx="1347053" cy="1651221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FB90954E-9FF3-45EE-81EC-E37D4F809D93}"/>
              </a:ext>
            </a:extLst>
          </p:cNvPr>
          <p:cNvSpPr/>
          <p:nvPr/>
        </p:nvSpPr>
        <p:spPr>
          <a:xfrm>
            <a:off x="3338886" y="4807653"/>
            <a:ext cx="69664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tome conta de seu coração,</a:t>
            </a:r>
          </a:p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e saiba receber as </a:t>
            </a:r>
            <a:r>
              <a:rPr lang="pt-PT" sz="4000" b="1" spc="50" dirty="0" err="1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bençãos</a:t>
            </a:r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 cheias de paz</a:t>
            </a:r>
          </a:p>
        </p:txBody>
      </p:sp>
    </p:spTree>
    <p:extLst>
      <p:ext uri="{BB962C8B-B14F-4D97-AF65-F5344CB8AC3E}">
        <p14:creationId xmlns:p14="http://schemas.microsoft.com/office/powerpoint/2010/main" val="2156282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A74DD56-27DE-4D2F-8F48-97A3AB3173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939" y="448572"/>
            <a:ext cx="10446589" cy="583145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660D0A4-0D90-4AF0-A967-6C4B28B59B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6662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C74A039-0E73-4F17-AF0E-4B1C0A01C7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486" y="1388853"/>
            <a:ext cx="2314575" cy="356414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1E10F22-3B07-4075-9EF2-52B816E1C0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502" y="3118104"/>
            <a:ext cx="2768119" cy="2735008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12687C3D-AF43-406A-8F7B-1F91216545C2}"/>
              </a:ext>
            </a:extLst>
          </p:cNvPr>
          <p:cNvSpPr/>
          <p:nvPr/>
        </p:nvSpPr>
        <p:spPr>
          <a:xfrm>
            <a:off x="5126516" y="884718"/>
            <a:ext cx="45138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e muitas felicidades, que aqueles que te amam</a:t>
            </a:r>
          </a:p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estarão te desejando.</a:t>
            </a:r>
          </a:p>
        </p:txBody>
      </p:sp>
    </p:spTree>
    <p:extLst>
      <p:ext uri="{BB962C8B-B14F-4D97-AF65-F5344CB8AC3E}">
        <p14:creationId xmlns:p14="http://schemas.microsoft.com/office/powerpoint/2010/main" val="156981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0A7AD34-6724-4579-B8B5-50F75F74C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630" y="322985"/>
            <a:ext cx="10644996" cy="591391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53764BF-458B-495C-B9AB-8FDEEC7F54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6BA40E8-8D9C-48E2-9BF2-C1F0FA645B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405" y="2743200"/>
            <a:ext cx="1084911" cy="15268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FFE8B36-7C1B-4BDE-9BCE-E31E1003F7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834" y="1358661"/>
            <a:ext cx="1084911" cy="15268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C1E8672-A0E1-46DA-A7CC-12CA9F8A21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187" y="1153064"/>
            <a:ext cx="959398" cy="152687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95A45C3-ED74-4277-97C8-51C57CE421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4521" y="1038047"/>
            <a:ext cx="681154" cy="1084052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73CACD9D-CF3D-4E8B-B9A1-9BE4D7C51C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2826" y="1460761"/>
            <a:ext cx="618490" cy="98432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3C5689F-7D8D-40BA-BEF6-19AB8A4A19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2071" y="2066046"/>
            <a:ext cx="618490" cy="984323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57321EE7-04C0-4991-82C6-A79B107EB0EB}"/>
              </a:ext>
            </a:extLst>
          </p:cNvPr>
          <p:cNvSpPr/>
          <p:nvPr/>
        </p:nvSpPr>
        <p:spPr>
          <a:xfrm>
            <a:off x="3117356" y="783536"/>
            <a:ext cx="513719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Deixe que desejos de paz dominem sua alma,</a:t>
            </a:r>
            <a:b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que sentimentos de amor dominem seu coração,</a:t>
            </a:r>
          </a:p>
        </p:txBody>
      </p:sp>
    </p:spTree>
    <p:extLst>
      <p:ext uri="{BB962C8B-B14F-4D97-AF65-F5344CB8AC3E}">
        <p14:creationId xmlns:p14="http://schemas.microsoft.com/office/powerpoint/2010/main" val="2430896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5349274-F87C-4DEC-A1E0-60DB694D5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532" y="750498"/>
            <a:ext cx="10696755" cy="5658928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AB37868-BADC-4192-81BF-CBD9F7A89C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666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344389D-0F33-451B-B3C3-F70D9202BB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545" y="1534942"/>
            <a:ext cx="2151070" cy="239007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512C367-D55E-4962-A189-076647F31D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675" y="4325159"/>
            <a:ext cx="969034" cy="966006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565D8ED8-E57B-4A59-922F-8DBCD9CA0E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1700" y="3096959"/>
            <a:ext cx="969034" cy="966006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B084AB8-E5CB-4E9C-9E8F-D7ABDA2CD2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7140" y="3096959"/>
            <a:ext cx="969034" cy="966006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83B6E0E-3092-49FE-A815-DDA478B17D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3096" y="2690442"/>
            <a:ext cx="969034" cy="966006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51E4313-5F64-4BD5-936A-C7912CD28C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962" y="2056477"/>
            <a:ext cx="969034" cy="966006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AD338D66-6E2E-408B-9DC8-03BC506389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217" y="1370216"/>
            <a:ext cx="969034" cy="966006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1B3FC95-F748-4492-A692-89FAC94545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818" y="2487184"/>
            <a:ext cx="969034" cy="966006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2F6AD35C-A1D8-458D-AC47-BC3C4AC742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5744" y="2365331"/>
            <a:ext cx="969034" cy="966006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8E327D36-2048-4704-B517-59EA74236F8B}"/>
              </a:ext>
            </a:extLst>
          </p:cNvPr>
          <p:cNvSpPr/>
          <p:nvPr/>
        </p:nvSpPr>
        <p:spPr>
          <a:xfrm>
            <a:off x="3047999" y="3838666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sinta as expectativas de amor flutuando no ar...</a:t>
            </a:r>
          </a:p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O Natal é o renascimento do bem...</a:t>
            </a:r>
          </a:p>
        </p:txBody>
      </p:sp>
    </p:spTree>
    <p:extLst>
      <p:ext uri="{BB962C8B-B14F-4D97-AF65-F5344CB8AC3E}">
        <p14:creationId xmlns:p14="http://schemas.microsoft.com/office/powerpoint/2010/main" val="1569835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0A2B9E2-2C5D-4ECE-BA04-347236CFCE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570442"/>
            <a:ext cx="10753725" cy="555413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E7052A1-87F6-4A2F-A420-BF0B3B0583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666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62464FB-BB3A-414D-88DE-97AE4E51C9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2790825"/>
            <a:ext cx="3238500" cy="3238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E070D1F-2AA8-451A-9B90-3B24E981CB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199" y="2980182"/>
            <a:ext cx="1545907" cy="1545907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2EBF34D6-3ED3-420B-AC8F-1AA1F9248866}"/>
              </a:ext>
            </a:extLst>
          </p:cNvPr>
          <p:cNvSpPr/>
          <p:nvPr/>
        </p:nvSpPr>
        <p:spPr>
          <a:xfrm>
            <a:off x="3212592" y="828675"/>
            <a:ext cx="63703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Veja as luzes que explodem em fragmentos luminosos,</a:t>
            </a:r>
          </a:p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e as estrelas que despontam, trazendo esperança de Paz e de Amor..</a:t>
            </a:r>
          </a:p>
        </p:txBody>
      </p:sp>
    </p:spTree>
    <p:extLst>
      <p:ext uri="{BB962C8B-B14F-4D97-AF65-F5344CB8AC3E}">
        <p14:creationId xmlns:p14="http://schemas.microsoft.com/office/powerpoint/2010/main" val="4174346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F1C94CA-BE42-47CD-8A89-3C803BF9EB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275" y="733425"/>
            <a:ext cx="10353675" cy="54387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7CEB106-8471-4381-9CC5-400AFEFD1F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44375" cy="686662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4B3BBB3-BCA1-4748-A844-5A09F2F8FC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674" y="1033273"/>
            <a:ext cx="2958117" cy="2532888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75F23C2E-EE18-47DD-9E3E-CC290D3F0C44}"/>
              </a:ext>
            </a:extLst>
          </p:cNvPr>
          <p:cNvSpPr/>
          <p:nvPr/>
        </p:nvSpPr>
        <p:spPr>
          <a:xfrm>
            <a:off x="5480304" y="1490008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Neste Natal, peça a Deus como presente,</a:t>
            </a:r>
          </a:p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a Paz que tanto necessitamos...</a:t>
            </a:r>
          </a:p>
        </p:txBody>
      </p:sp>
    </p:spTree>
    <p:extLst>
      <p:ext uri="{BB962C8B-B14F-4D97-AF65-F5344CB8AC3E}">
        <p14:creationId xmlns:p14="http://schemas.microsoft.com/office/powerpoint/2010/main" val="433702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2FD4B08-3002-4F23-875E-E18E061A7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2" y="695326"/>
            <a:ext cx="10506076" cy="5643562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2E1FE5B-B315-4768-8EFA-0CC4ABF608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8675" cy="68666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B91AA68-04DE-41C5-8DC6-059085FD38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142" y="2033330"/>
            <a:ext cx="2078860" cy="320992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CA72EC59-5F15-482F-9FA8-333859A460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669" y="519112"/>
            <a:ext cx="2078860" cy="3209925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AFC3CE97-A096-4703-9E4F-367833760611}"/>
              </a:ext>
            </a:extLst>
          </p:cNvPr>
          <p:cNvSpPr/>
          <p:nvPr/>
        </p:nvSpPr>
        <p:spPr>
          <a:xfrm>
            <a:off x="1740408" y="3784343"/>
            <a:ext cx="47791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Peça forças para melhor enfrentar as agruras da vida...</a:t>
            </a:r>
          </a:p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Peça luz, para melhor iluminar o caminho...</a:t>
            </a:r>
          </a:p>
        </p:txBody>
      </p:sp>
    </p:spTree>
    <p:extLst>
      <p:ext uri="{BB962C8B-B14F-4D97-AF65-F5344CB8AC3E}">
        <p14:creationId xmlns:p14="http://schemas.microsoft.com/office/powerpoint/2010/main" val="3168863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8546E8A-7565-44FD-BB58-E08A98C9A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" y="777241"/>
            <a:ext cx="10424159" cy="5422391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78C9756-6055-4824-9452-C6290B4F8F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44375" cy="686662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9C18C93-A413-44FF-886D-FA27DB0520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996" y="3514344"/>
            <a:ext cx="858707" cy="1130808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6C1A04C-C8C9-4960-8F6A-BAEDBB78F1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101977"/>
            <a:ext cx="1108900" cy="2543175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8FD3DF68-8361-4DCF-B90C-27FDD5EFCFA0}"/>
              </a:ext>
            </a:extLst>
          </p:cNvPr>
          <p:cNvSpPr/>
          <p:nvPr/>
        </p:nvSpPr>
        <p:spPr>
          <a:xfrm>
            <a:off x="4821936" y="4142154"/>
            <a:ext cx="60502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Peça amor, para melhor viver a vida...</a:t>
            </a:r>
          </a:p>
          <a:p>
            <a:pPr algn="ctr"/>
            <a:r>
              <a:rPr lang="pt-PT" sz="40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Peça sabedoria, para saber que sem Fé, a vida é vazia...</a:t>
            </a:r>
          </a:p>
        </p:txBody>
      </p:sp>
    </p:spTree>
    <p:extLst>
      <p:ext uri="{BB962C8B-B14F-4D97-AF65-F5344CB8AC3E}">
        <p14:creationId xmlns:p14="http://schemas.microsoft.com/office/powerpoint/2010/main" val="3644843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8D65684-C318-404A-A6D0-0D013DCA40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370" y="667513"/>
            <a:ext cx="10394061" cy="538581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DAC4983-1C36-4D67-952B-182D741405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8675" cy="68666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03537A3-8FA8-43F4-9641-4384DA5957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511" y="667513"/>
            <a:ext cx="3371850" cy="32099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7006871-4088-4DCC-B91D-0555E57FB5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441" y="804671"/>
            <a:ext cx="2610510" cy="2236842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AC56145-E182-4BFB-93CB-0D107A722A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2379" y="804671"/>
            <a:ext cx="1866982" cy="2236842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D54C187E-1C73-4C8B-BD85-54ACD0EEC2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1328" y="1386729"/>
            <a:ext cx="1866982" cy="223684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70B6296-C64D-47C3-A5BD-F36811E792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727" y="2651649"/>
            <a:ext cx="1622430" cy="1943843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D387FAB6-6F4D-4B86-B8E6-9114E28708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678" y="2770998"/>
            <a:ext cx="1622430" cy="1943843"/>
          </a:xfrm>
          <a:prstGeom prst="rect">
            <a:avLst/>
          </a:prstGeom>
        </p:spPr>
      </p:pic>
      <p:sp>
        <p:nvSpPr>
          <p:cNvPr id="15" name="Retângulo 14">
            <a:extLst>
              <a:ext uri="{FF2B5EF4-FFF2-40B4-BE49-F238E27FC236}">
                <a16:creationId xmlns:a16="http://schemas.microsoft.com/office/drawing/2014/main" id="{5959A0E2-12BB-4890-8F04-212F85E794FE}"/>
              </a:ext>
            </a:extLst>
          </p:cNvPr>
          <p:cNvSpPr/>
          <p:nvPr/>
        </p:nvSpPr>
        <p:spPr>
          <a:xfrm>
            <a:off x="2856164" y="5143507"/>
            <a:ext cx="63257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Esses os presentes que todos devemos pedir...</a:t>
            </a:r>
          </a:p>
        </p:txBody>
      </p:sp>
    </p:spTree>
    <p:extLst>
      <p:ext uri="{BB962C8B-B14F-4D97-AF65-F5344CB8AC3E}">
        <p14:creationId xmlns:p14="http://schemas.microsoft.com/office/powerpoint/2010/main" val="2089022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6F36210-FF21-4A5C-8CCD-21FB2E8B0EF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159" y="483079"/>
            <a:ext cx="10394830" cy="5807106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3033398-32D1-4E00-80B6-E3CBDAE19D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6625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25723EF1-8C24-41E0-AC07-A328FB1A9050}"/>
              </a:ext>
            </a:extLst>
          </p:cNvPr>
          <p:cNvSpPr txBox="1"/>
          <p:nvPr/>
        </p:nvSpPr>
        <p:spPr>
          <a:xfrm>
            <a:off x="3731498" y="780985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ngsana New" panose="02020603050405020304" pitchFamily="18" charset="-34"/>
                <a:ea typeface="Cambria Math" panose="02040503050406030204" pitchFamily="18" charset="0"/>
                <a:cs typeface="Angsana New" panose="02020603050405020304" pitchFamily="18" charset="-34"/>
              </a:rPr>
              <a:t>Imagens Internet</a:t>
            </a:r>
          </a:p>
          <a:p>
            <a:pPr algn="ctr"/>
            <a:r>
              <a:rPr lang="pt-PT" sz="32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ngsana New" panose="02020603050405020304" pitchFamily="18" charset="-34"/>
                <a:ea typeface="Cambria Math" panose="02040503050406030204" pitchFamily="18" charset="0"/>
                <a:cs typeface="Angsana New" panose="02020603050405020304" pitchFamily="18" charset="-34"/>
              </a:rPr>
              <a:t>Autor do Texto: Marcial </a:t>
            </a:r>
            <a:r>
              <a:rPr lang="pt-PT" sz="3200" b="1" spc="50" dirty="0" err="1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ngsana New" panose="02020603050405020304" pitchFamily="18" charset="-34"/>
                <a:ea typeface="Cambria Math" panose="02040503050406030204" pitchFamily="18" charset="0"/>
                <a:cs typeface="Angsana New" panose="02020603050405020304" pitchFamily="18" charset="-34"/>
              </a:rPr>
              <a:t>Salaverry</a:t>
            </a:r>
            <a:endParaRPr lang="pt-PT" sz="3200" b="1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ngsana New" panose="02020603050405020304" pitchFamily="18" charset="-34"/>
              <a:ea typeface="Cambria Math" panose="02040503050406030204" pitchFamily="18" charset="0"/>
              <a:cs typeface="Angsana New" panose="02020603050405020304" pitchFamily="18" charset="-34"/>
            </a:endParaRPr>
          </a:p>
          <a:p>
            <a:pPr algn="ctr"/>
            <a:r>
              <a:rPr lang="pt-PT" sz="32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ngsana New" panose="02020603050405020304" pitchFamily="18" charset="-34"/>
                <a:ea typeface="Cambria Math" panose="02040503050406030204" pitchFamily="18" charset="0"/>
                <a:cs typeface="Angsana New" panose="02020603050405020304" pitchFamily="18" charset="-34"/>
              </a:rPr>
              <a:t>Música:</a:t>
            </a:r>
            <a:r>
              <a:rPr lang="en-US" sz="32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ngsana New" panose="02020603050405020304" pitchFamily="18" charset="-34"/>
                <a:ea typeface="Cambria Math" panose="02040503050406030204" pitchFamily="18" charset="0"/>
                <a:cs typeface="Angsana New" panose="02020603050405020304" pitchFamily="18" charset="-34"/>
              </a:rPr>
              <a:t>Enya-We Wish You a Merry Christmas</a:t>
            </a:r>
            <a:endParaRPr lang="pt-PT" sz="3200" b="1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ngsana New" panose="02020603050405020304" pitchFamily="18" charset="-34"/>
              <a:ea typeface="Cambria Math" panose="02040503050406030204" pitchFamily="18" charset="0"/>
              <a:cs typeface="Angsana New" panose="02020603050405020304" pitchFamily="18" charset="-34"/>
            </a:endParaRPr>
          </a:p>
          <a:p>
            <a:pPr algn="ctr"/>
            <a:r>
              <a:rPr lang="pt-PT" sz="32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ngsana New" panose="02020603050405020304" pitchFamily="18" charset="-34"/>
                <a:ea typeface="Cambria Math" panose="02040503050406030204" pitchFamily="18" charset="0"/>
                <a:cs typeface="Angsana New" panose="02020603050405020304" pitchFamily="18" charset="-34"/>
              </a:rPr>
              <a:t>Formatação: Olga Lopes</a:t>
            </a:r>
          </a:p>
          <a:p>
            <a:pPr algn="ctr"/>
            <a:r>
              <a:rPr lang="pt-PT" sz="32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ngsana New" panose="02020603050405020304" pitchFamily="18" charset="-34"/>
                <a:ea typeface="Cambria Math" panose="02040503050406030204" pitchFamily="18" charset="0"/>
                <a:cs typeface="Angsana New" panose="02020603050405020304" pitchFamily="18" charset="-3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ngsana New" panose="02020603050405020304" pitchFamily="18" charset="-34"/>
              <a:ea typeface="Cambria Math" panose="02040503050406030204" pitchFamily="18" charset="0"/>
              <a:cs typeface="Angsana New" panose="02020603050405020304" pitchFamily="18" charset="-34"/>
            </a:endParaRPr>
          </a:p>
          <a:p>
            <a:pPr algn="ctr"/>
            <a:endParaRPr lang="pt-PT" sz="3200" b="1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ngsana New" panose="02020603050405020304" pitchFamily="18" charset="-34"/>
              <a:ea typeface="Cambria Math" panose="02040503050406030204" pitchFamily="18" charset="0"/>
              <a:cs typeface="Angsana New" panose="02020603050405020304" pitchFamily="18" charset="-34"/>
            </a:endParaRPr>
          </a:p>
          <a:p>
            <a:pPr algn="ctr"/>
            <a:r>
              <a:rPr lang="pt-PT" sz="32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ngsana New" panose="02020603050405020304" pitchFamily="18" charset="-34"/>
                <a:ea typeface="Cambria Math" panose="02040503050406030204" pitchFamily="18" charset="0"/>
                <a:cs typeface="Angsana New" panose="02020603050405020304" pitchFamily="18" charset="-34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ngsana New" panose="02020603050405020304" pitchFamily="18" charset="-34"/>
              <a:ea typeface="Cambria Math" panose="02040503050406030204" pitchFamily="18" charset="0"/>
              <a:cs typeface="Angsana New" panose="02020603050405020304" pitchFamily="18" charset="-34"/>
            </a:endParaRPr>
          </a:p>
          <a:p>
            <a:pPr algn="ctr"/>
            <a:endParaRPr lang="pt-PT" sz="3200" b="1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ngsana New" panose="02020603050405020304" pitchFamily="18" charset="-34"/>
              <a:ea typeface="Cambria Math" panose="02040503050406030204" pitchFamily="18" charset="0"/>
              <a:cs typeface="Angsana New" panose="02020603050405020304" pitchFamily="18" charset="-34"/>
            </a:endParaRPr>
          </a:p>
          <a:p>
            <a:pPr algn="ctr"/>
            <a:r>
              <a:rPr lang="pt-PT" sz="32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ngsana New" panose="02020603050405020304" pitchFamily="18" charset="-34"/>
                <a:ea typeface="Cambria Math" panose="02040503050406030204" pitchFamily="18" charset="0"/>
                <a:cs typeface="Angsana New" panose="02020603050405020304" pitchFamily="18" charset="-34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ngsana New" panose="02020603050405020304" pitchFamily="18" charset="-34"/>
              <a:ea typeface="Cambria Math" panose="02040503050406030204" pitchFamily="18" charset="0"/>
              <a:cs typeface="Angsana New" panose="02020603050405020304" pitchFamily="18" charset="-34"/>
            </a:endParaRPr>
          </a:p>
          <a:p>
            <a:pPr algn="ctr"/>
            <a:endParaRPr lang="pt-PT" sz="3200" b="1" spc="50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ngsana New" panose="02020603050405020304" pitchFamily="18" charset="-34"/>
              <a:ea typeface="Cambria Math" panose="02040503050406030204" pitchFamily="18" charset="0"/>
              <a:cs typeface="Angsana New" panose="02020603050405020304" pitchFamily="18" charset="-34"/>
            </a:endParaRPr>
          </a:p>
          <a:p>
            <a:pPr algn="ctr"/>
            <a:r>
              <a:rPr lang="pt-PT" sz="3200" b="1" spc="50" dirty="0">
                <a:ln w="9525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ngsana New" panose="02020603050405020304" pitchFamily="18" charset="-34"/>
                <a:cs typeface="Angsana New" panose="02020603050405020304" pitchFamily="18" charset="-34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9525" cmpd="sng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3F37C18-ADDA-4BA6-9396-E35FE118EBE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107" y="2148288"/>
            <a:ext cx="1923362" cy="19233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47D82F2-A534-49EB-AA6C-3514B6B46987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900487" y="3314563"/>
            <a:ext cx="1514173" cy="15141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25766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0">
        <p15:prstTrans prst="curtains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222</Words>
  <Application>Microsoft Office PowerPoint</Application>
  <PresentationFormat>Ecrã Panorâmico</PresentationFormat>
  <Paragraphs>31</Paragraphs>
  <Slides>14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14</vt:i4>
      </vt:variant>
    </vt:vector>
  </HeadingPairs>
  <TitlesOfParts>
    <vt:vector size="19" baseType="lpstr">
      <vt:lpstr>Angsana New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16</cp:revision>
  <dcterms:created xsi:type="dcterms:W3CDTF">2018-12-15T19:32:16Z</dcterms:created>
  <dcterms:modified xsi:type="dcterms:W3CDTF">2018-12-16T01:40:00Z</dcterms:modified>
</cp:coreProperties>
</file>