
<file path=[Content_Types].xml><?xml version="1.0" encoding="utf-8"?>
<Types xmlns="http://schemas.openxmlformats.org/package/2006/content-types"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79" r:id="rId2"/>
    <p:sldId id="256" r:id="rId3"/>
    <p:sldId id="258" r:id="rId4"/>
    <p:sldId id="257" r:id="rId5"/>
    <p:sldId id="263" r:id="rId6"/>
    <p:sldId id="260" r:id="rId7"/>
    <p:sldId id="261" r:id="rId8"/>
    <p:sldId id="264" r:id="rId9"/>
    <p:sldId id="265" r:id="rId10"/>
    <p:sldId id="266" r:id="rId11"/>
    <p:sldId id="278" r:id="rId12"/>
    <p:sldId id="267" r:id="rId13"/>
    <p:sldId id="270" r:id="rId14"/>
    <p:sldId id="269" r:id="rId15"/>
    <p:sldId id="272" r:id="rId16"/>
    <p:sldId id="273" r:id="rId17"/>
    <p:sldId id="271" r:id="rId18"/>
    <p:sldId id="276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tz/xzdnbPKbCR/cf8XRyQ==" hashData="7t2FzNXLHsFdHaqD8jmsg1dOmu1tJYNNRsWyOqXOWK1+8SEUs3wAI6Yqcwbjokb/3Z8dOSLTIJKkwzDcOKe4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9362" autoAdjust="0"/>
  </p:normalViewPr>
  <p:slideViewPr>
    <p:cSldViewPr snapToGrid="0" snapToObjects="1">
      <p:cViewPr>
        <p:scale>
          <a:sx n="110" d="100"/>
          <a:sy n="110" d="100"/>
        </p:scale>
        <p:origin x="516" y="16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12192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352800" y="2362200"/>
            <a:ext cx="54864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0534" y="3045461"/>
            <a:ext cx="5350933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420534" y="2397760"/>
            <a:ext cx="5350933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609600" y="2020824"/>
            <a:ext cx="10972800" cy="4075176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12192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12192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352800" y="3368040"/>
            <a:ext cx="54864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3372070" y="3367247"/>
            <a:ext cx="5447863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3358057" y="4084577"/>
            <a:ext cx="5475889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609601" y="2020824"/>
            <a:ext cx="5364480" cy="4005072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6217920" y="2020824"/>
            <a:ext cx="5364480" cy="4005072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609601" y="2819400"/>
            <a:ext cx="5364480" cy="3209544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6217920" y="2816352"/>
            <a:ext cx="5364480" cy="3209544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020824"/>
            <a:ext cx="536448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6217920" y="2020824"/>
            <a:ext cx="536448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981200" y="1914526"/>
            <a:ext cx="8229600" cy="351091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316480" y="5513832"/>
            <a:ext cx="755904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469612" y="2026918"/>
            <a:ext cx="7252776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316480" y="5516880"/>
            <a:ext cx="755904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352800" y="975360"/>
            <a:ext cx="5486400" cy="70104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3975100" y="273180"/>
            <a:ext cx="4241800" cy="292100"/>
          </a:xfrm>
        </p:spPr>
        <p:txBody>
          <a:bodyPr/>
          <a:lstStyle/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5384800" y="6172200"/>
            <a:ext cx="1422400" cy="304800"/>
          </a:xfrm>
        </p:spPr>
        <p:txBody>
          <a:bodyPr/>
          <a:lstStyle/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930400" y="6486525"/>
            <a:ext cx="8331200" cy="2921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6832600" y="3428736"/>
            <a:ext cx="6858000" cy="2117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102616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1"/>
            <a:ext cx="8839200" cy="50292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52000" y="914401"/>
            <a:ext cx="1235973" cy="50292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4"/>
            <a:ext cx="12192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019301"/>
            <a:ext cx="109728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75100" y="273180"/>
            <a:ext cx="42418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263CD599-E8DE-4944-A1A7-EB2CB3C2F64D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0400" y="6486525"/>
            <a:ext cx="83312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84800" y="6172200"/>
            <a:ext cx="14224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1D05B99C-5A40-984C-A605-66C83338D11C}" type="slidenum">
              <a:rPr lang="en-US" smtClean="0"/>
              <a:t>‹nº›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12192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52800" y="975360"/>
            <a:ext cx="54864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microsoft.com/office/2007/relationships/hdphoto" Target="../media/hdphoto18.wdp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4" Type="http://schemas.openxmlformats.org/officeDocument/2006/relationships/image" Target="../media/image38.jpg"/><Relationship Id="rId9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355600"/>
          </a:effectLst>
        </p:spPr>
      </p:pic>
    </p:spTree>
    <p:extLst>
      <p:ext uri="{BB962C8B-B14F-4D97-AF65-F5344CB8AC3E}">
        <p14:creationId xmlns:p14="http://schemas.microsoft.com/office/powerpoint/2010/main" val="58453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000">
        <p:sndAc>
          <p:stSnd loop="1">
            <p:snd r:embed="rId2" name="Guitar- Cavatina.wav"/>
          </p:stSnd>
        </p:sndAc>
      </p:transition>
    </mc:Choice>
    <mc:Fallback>
      <p:transition advTm="5000">
        <p:sndAc>
          <p:stSnd loop="1">
            <p:snd r:embed="rId2" name="Guitar- Cavatin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934679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 descr="934679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1219219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45184" y="2483666"/>
            <a:ext cx="5022529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ecidi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ser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feliz</a:t>
            </a:r>
            <a:endParaRPr lang="en-US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cs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670716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41456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841456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12192000" cy="68579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193280" y="2462570"/>
            <a:ext cx="4267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Tenho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nas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minhas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mãos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dois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caminhos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duas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decisões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mesmo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quando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tudo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parece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desabar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2953270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46599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3" name="Picture 2" descr="746599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1"/>
            <a:ext cx="12192000" cy="68579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8980" y="306836"/>
            <a:ext cx="3987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Cabe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mim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decidir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entre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rir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ou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chorar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ir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ou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ficar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entre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desistir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ou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lutar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79527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93807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893807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85771" y="3543471"/>
            <a:ext cx="58071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Se o mar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está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revolto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posso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ficar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na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praia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ou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sair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para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pescar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e,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talvez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nunca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mais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voltar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4141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79592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879592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655491" y="1978975"/>
            <a:ext cx="569177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Tenho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nas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minhas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mãos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o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bem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e o mal, e entre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eles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poucos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pensamentos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272473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10500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910500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1219200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247675" y="4311609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U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diz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para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fazer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sem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culpa, o outro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pensa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reflete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pede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para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esperar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31716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84996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884996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1033" y="322106"/>
            <a:ext cx="621138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Enquanto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o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mundo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se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perde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em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erros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posso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me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manter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sereno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sem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medo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porque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tenho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a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chave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da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minha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vida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nas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minhas</a:t>
            </a:r>
            <a:r>
              <a:rPr lang="en-US" sz="3200" b="1" i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i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mãos</a:t>
            </a:r>
            <a:r>
              <a:rPr lang="en-US" sz="3200" b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47229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52293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952293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8046" y="386449"/>
            <a:ext cx="485067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Então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hoje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me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sinto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mais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forte,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pois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atravessei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o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deserto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da alma,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amei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quem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não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me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amou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deixei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de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lado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quem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muito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me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amava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23260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49944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949944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12192000" cy="68579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445726" y="301060"/>
            <a:ext cx="542979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Atravessei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caminhos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nem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sempre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floridos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que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deixaram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marcas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profundas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mim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mas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amei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fui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amado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312730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18077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818077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67566" y="3225215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Por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isso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tenho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minhas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mãos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bem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mais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que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a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vida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3721721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57094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957094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12192001" cy="68579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36589" y="2551836"/>
            <a:ext cx="548608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T</a:t>
            </a:r>
            <a:r>
              <a:rPr lang="en-US" sz="36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enho</a:t>
            </a:r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 </a:t>
            </a:r>
            <a:r>
              <a:rPr lang="en-US" sz="36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dúvida</a:t>
            </a:r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e a </a:t>
            </a:r>
            <a:r>
              <a:rPr lang="en-US" sz="36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certeza</a:t>
            </a:r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endParaRPr lang="en-US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cs typeface="Book Antiqua"/>
            </a:endParaRPr>
          </a:p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 </a:t>
            </a:r>
            <a:r>
              <a:rPr lang="en-US" sz="36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esperança</a:t>
            </a:r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e o </a:t>
            </a:r>
            <a:r>
              <a:rPr lang="en-US" sz="36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medo</a:t>
            </a:r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1224319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62459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962459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096000" y="2351782"/>
            <a:ext cx="535595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O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desejo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 a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apatia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endParaRPr lang="en-US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cs typeface="Book Antiqua"/>
            </a:endParaRPr>
          </a:p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o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trabalho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e a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preguiça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29714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67935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967935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1"/>
            <a:ext cx="12192001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76119" y="474060"/>
            <a:ext cx="54991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 me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dou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o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direito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de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errar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sem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me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cobrar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acertar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sem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me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gabar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506503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69041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969041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1219200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4560" y="2942438"/>
            <a:ext cx="48964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orque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descobri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endParaRPr lang="en-US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cs typeface="Book Antiqua"/>
            </a:endParaRPr>
          </a:p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no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caminho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incerto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da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vida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2259723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75720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975720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54963" y="3131123"/>
            <a:ext cx="524534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Q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ue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o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mais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importante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endParaRPr lang="en-US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cs typeface="Book Antiqua"/>
            </a:endParaRPr>
          </a:p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é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decidir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8940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53185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953185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87736" y="5006732"/>
            <a:ext cx="475162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decidi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 de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uma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vez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endParaRPr lang="en-US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cs typeface="Book Antiqua"/>
            </a:endParaRPr>
          </a:p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por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todas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2276238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85171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985171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2434" y="4684878"/>
            <a:ext cx="554991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S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er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feliz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e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esse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endParaRPr lang="en-US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cs typeface="Book Antiqua"/>
            </a:endParaRPr>
          </a:p>
          <a:p>
            <a:pPr algn="ctr"/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caminho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não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 tem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volta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cs typeface="Book Antiqua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32642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44025-bigthumbnail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1"/>
          </a:xfrm>
          <a:prstGeom prst="rect">
            <a:avLst/>
          </a:prstGeom>
        </p:spPr>
      </p:pic>
      <p:pic>
        <p:nvPicPr>
          <p:cNvPr id="3" name="Picture 2" descr="944025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12192000" cy="685800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219603" y="1"/>
            <a:ext cx="74750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Autor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Paulo Roberto </a:t>
            </a:r>
            <a:r>
              <a:rPr lang="pt-PT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Gaefke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Música:Guitar-Cavatina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7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8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91"/>
          <a:stretch/>
        </p:blipFill>
        <p:spPr>
          <a:xfrm>
            <a:off x="410760" y="263801"/>
            <a:ext cx="1525794" cy="20427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7937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0">
        <p15:prstTrans prst="curtains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decidi_ser_feliz</Template>
  <TotalTime>343</TotalTime>
  <Words>280</Words>
  <Application>Microsoft Office PowerPoint</Application>
  <PresentationFormat>Ecrã Panorâmico</PresentationFormat>
  <Paragraphs>34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7" baseType="lpstr">
      <vt:lpstr>Arial</vt:lpstr>
      <vt:lpstr>Book Antiqua</vt:lpstr>
      <vt:lpstr>Bookman Old Style</vt:lpstr>
      <vt:lpstr>Cambria Math</vt:lpstr>
      <vt:lpstr>Garamond</vt:lpstr>
      <vt:lpstr>Tahoma</vt:lpstr>
      <vt:lpstr>Tunga</vt:lpstr>
      <vt:lpstr>BlackTie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2018-04-09T11:55:27Z</dcterms:created>
  <dcterms:modified xsi:type="dcterms:W3CDTF">2018-04-09T17:39:18Z</dcterms:modified>
</cp:coreProperties>
</file>