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90" r:id="rId1"/>
    <p:sldMasterId id="2147484214" r:id="rId2"/>
  </p:sldMasterIdLst>
  <p:sldIdLst>
    <p:sldId id="265" r:id="rId3"/>
    <p:sldId id="256" r:id="rId4"/>
    <p:sldId id="259" r:id="rId5"/>
    <p:sldId id="274" r:id="rId6"/>
    <p:sldId id="261" r:id="rId7"/>
    <p:sldId id="258" r:id="rId8"/>
    <p:sldId id="267" r:id="rId9"/>
    <p:sldId id="273" r:id="rId10"/>
    <p:sldId id="264" r:id="rId11"/>
    <p:sldId id="263" r:id="rId12"/>
    <p:sldId id="266" r:id="rId13"/>
    <p:sldId id="262" r:id="rId14"/>
    <p:sldId id="268" r:id="rId15"/>
    <p:sldId id="270" r:id="rId16"/>
    <p:sldId id="257" r:id="rId17"/>
    <p:sldId id="260" r:id="rId18"/>
    <p:sldId id="269" r:id="rId19"/>
    <p:sldId id="271" r:id="rId20"/>
    <p:sldId id="275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6OAWeoRprO6gT3UrI/Hv8A==" hashData="Gd7opyftv79Ctp9dIPm2Tyk8gr07JKu8WJiqSbpAMIChfpebBtXI4hrdzmZjM5JeeZtPjnHdK9asBB+1gHFS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3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45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1" d="100"/>
        <a:sy n="8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4530"/>
            <a:ext cx="9144000" cy="2387600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PT"/>
              <a:t>Clique para editar o estilo de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680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8610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12423"/>
            <a:ext cx="10515600" cy="2851208"/>
          </a:xfrm>
        </p:spPr>
        <p:txBody>
          <a:bodyPr anchor="b">
            <a:normAutofit/>
          </a:bodyPr>
          <a:lstStyle>
            <a:lvl1pPr>
              <a:defRPr sz="60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52633"/>
            <a:ext cx="105156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9889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5127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8800"/>
            <a:ext cx="5181600" cy="4351337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9300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681850"/>
            <a:ext cx="515620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5127" y="2507550"/>
            <a:ext cx="5156200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851"/>
            <a:ext cx="51816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7550"/>
            <a:ext cx="5181601" cy="3680525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257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243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8971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197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399"/>
            <a:ext cx="393192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6810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931920" cy="1600200"/>
          </a:xfrm>
        </p:spPr>
        <p:txBody>
          <a:bodyPr anchor="b">
            <a:normAutofit/>
          </a:bodyPr>
          <a:lstStyle>
            <a:lvl1pPr>
              <a:defRPr sz="3200" b="0"/>
            </a:lvl1pPr>
          </a:lstStyle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1600" y="990600"/>
            <a:ext cx="6172200" cy="4876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57400"/>
            <a:ext cx="393192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904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711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0362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0362"/>
            <a:ext cx="7734300" cy="5811837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5093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F6DBDC-0A8D-4B04-97C4-6DEB59286F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CA07A75-FB6E-403D-80D8-A61FD942B8D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32C491AD-C75E-45DD-977A-100FB89C4A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5D13DBE-FAF4-4A55-9E40-068DB89D7D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DB707523-1809-4E9D-B075-1DE2C4BB7F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5459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9A2975-94D5-41AB-A063-FAA482F7A9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CDDAA177-40B3-4EE5-A187-549242F6F7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EC8EF061-7A93-4C27-AFF4-3159284F5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6AC19D7-5567-4358-B1CB-C1714E5010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E49DB62-69A1-4276-A8C7-A00F18523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589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B1D2E2-6393-4186-8BAA-1DA6B9A18D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19FC8F8-FD9E-47C5-B9E1-40B729836B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842FCB11-F04C-487E-9DBD-F275659451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D2B0749-3AD8-405C-908D-4272C8A311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AE2F057-25B4-47ED-80BF-BD458AE35A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692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1C0EAC-58EF-474B-B51C-4A34E7477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91FD30B9-6A5B-4840-9CAD-F290660BC6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2BBD1D96-CDF7-4349-B458-6A00579DFD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A37E61B7-EB32-43B1-BCA1-F711049A0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B451174C-35FF-451F-9CA7-7556A9C2CD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FEB02A48-3767-4370-A23F-457A9C433C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3098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2599CF-011D-4471-8F04-8E1B395AC8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9181870-6F5C-410B-8632-EC42EA1D1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37933210-68ED-46B2-90DF-F01B2ABD53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65A85D65-E5ED-4CC0-AC5D-4DB84915B2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81DE6AA3-706F-4D3D-866A-B8A0B3FDBA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941BB8F0-A41C-4893-81F7-41EF6ABED2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0B71DE7A-34AF-4525-84FD-89F640B0F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51C040BA-4C83-4E4C-B9AD-B3A76F7928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1693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DA2A25-CA8B-4EC4-B1C7-C7A6EB91D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2DB8603F-E812-43A6-B002-ABC46E02E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C8B59887-BE52-4D71-AA1A-8B867C3B40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9264E46A-B3BD-403D-8D65-3C0948DBF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2407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A6EDF4B0-D8A8-4CBD-9D43-97A1EB8CB7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40BC9BB1-1E4C-4FBF-B9AF-8F7DBE4020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5C69C8E5-D8F7-42FE-A0A4-0952C4E4ED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4282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0041540-F316-42BB-AFAB-BF4A9D985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E64BC14-E486-4289-AC54-19FB4784F6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9CC42A83-6D37-49AB-A95A-4F8353EBC3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B10D2B97-EC03-47EA-827B-50BF1FB4F7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D82E5669-BD68-415A-A01E-EE858167D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8B0D0420-7576-406A-A834-6EB5F374D1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7012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D5AB22-DF65-4C7E-95C9-981D382868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D605E3DC-2066-425D-B568-045A0C707F0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C71EDDB8-24F3-48C9-AA0D-FCAA4661CC1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76F2C1F8-F5E9-4943-988C-219E7F2B01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33186744-9978-407E-9127-EA4F28E46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3617A22-2C5C-4005-8CE2-1F7A30547A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98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1E8C01-6242-4BA5-B3B8-3B34A7BA6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F285C608-934A-4630-81D2-E8CBC66CB0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CAEA7952-2686-4DEE-A692-5A71F98DD2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BA3B836-7B3E-4B95-9A38-426243DEA0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C3E39F95-A439-42A7-9647-B5C084111F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854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5B36F24A-28AF-4321-AC96-DF3B410E2FD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BD98BC2C-8894-4B32-84BA-72A71B437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A9512A0-45B9-405C-BD25-02451FC3FD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AD7847B-DC54-4788-A272-A690F2329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9BC8E52D-A480-4155-932B-9A7DA9AE7C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3691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5127" y="365760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5127" y="1828800"/>
            <a:ext cx="105156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7527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170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1" r:id="rId1"/>
    <p:sldLayoutId id="2147484192" r:id="rId2"/>
    <p:sldLayoutId id="2147484193" r:id="rId3"/>
    <p:sldLayoutId id="2147484194" r:id="rId4"/>
    <p:sldLayoutId id="2147484195" r:id="rId5"/>
    <p:sldLayoutId id="2147484196" r:id="rId6"/>
    <p:sldLayoutId id="2147484197" r:id="rId7"/>
    <p:sldLayoutId id="2147484198" r:id="rId8"/>
    <p:sldLayoutId id="2147484199" r:id="rId9"/>
    <p:sldLayoutId id="2147484200" r:id="rId10"/>
    <p:sldLayoutId id="214748420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Wingdings 2" pitchFamily="18" charset="2"/>
        <a:buChar char="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DE7AED1F-FEF4-410A-8A7F-DC9B4CB6FC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806BB168-1E58-48F8-8C9F-9D39E77047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951796EA-EA8D-40B6-9A78-4DF7F09CA5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91B17-9318-49DB-B28B-6E5994AE9581}" type="datetime1">
              <a:rPr lang="en-US" smtClean="0"/>
              <a:t>12/25/2019</a:t>
            </a:fld>
            <a:endParaRPr lang="en-US" dirty="0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2E0CCB1F-24C8-4FB6-81A2-2DF3B65779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16C66497-7B80-41A2-9E51-92B0663FA8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98EE3D-8CD1-4C3F-BD1C-C98C9596463C}" type="slidenum">
              <a:rPr lang="en-US" smtClean="0"/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044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15" r:id="rId1"/>
    <p:sldLayoutId id="2147484216" r:id="rId2"/>
    <p:sldLayoutId id="2147484217" r:id="rId3"/>
    <p:sldLayoutId id="2147484218" r:id="rId4"/>
    <p:sldLayoutId id="2147484219" r:id="rId5"/>
    <p:sldLayoutId id="2147484220" r:id="rId6"/>
    <p:sldLayoutId id="2147484221" r:id="rId7"/>
    <p:sldLayoutId id="2147484222" r:id="rId8"/>
    <p:sldLayoutId id="2147484223" r:id="rId9"/>
    <p:sldLayoutId id="2147484224" r:id="rId10"/>
    <p:sldLayoutId id="2147484225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1.jp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1F3FEB-471E-4B17-B1C5-D1650CFEAF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49" y="657225"/>
            <a:ext cx="10868025" cy="5591176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48046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3000">
        <p14:window dir="vert"/>
        <p:sndAc>
          <p:stSnd loop="1">
            <p:snd r:embed="rId2" name="Mary-Jess- Lighthouse Of Mine.wav"/>
          </p:stSnd>
        </p:sndAc>
      </p:transition>
    </mc:Choice>
    <mc:Fallback xmlns="">
      <p:transition spd="slow" advTm="3000">
        <p:fade/>
        <p:sndAc>
          <p:stSnd loop="1">
            <p:snd r:embed="rId4" name="Mary-Jess- Lighthouse Of Mi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5" name="Imagem 124">
            <a:extLst>
              <a:ext uri="{FF2B5EF4-FFF2-40B4-BE49-F238E27FC236}">
                <a16:creationId xmlns:a16="http://schemas.microsoft.com/office/drawing/2014/main" id="{96512B22-CF9A-4CEA-AC4A-B43B37160F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119" y="629729"/>
            <a:ext cx="10881145" cy="559854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4C69EA8-5DA0-45E1-9FB7-0BF796473886}"/>
              </a:ext>
            </a:extLst>
          </p:cNvPr>
          <p:cNvSpPr/>
          <p:nvPr/>
        </p:nvSpPr>
        <p:spPr>
          <a:xfrm>
            <a:off x="1367787" y="4408900"/>
            <a:ext cx="359425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Para lá da porta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4923FE7D-CBBF-44E0-B1D6-EF4F22481642}"/>
              </a:ext>
            </a:extLst>
          </p:cNvPr>
          <p:cNvSpPr/>
          <p:nvPr/>
        </p:nvSpPr>
        <p:spPr>
          <a:xfrm>
            <a:off x="4836068" y="5318586"/>
            <a:ext cx="438453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Por Margarida Brito</a:t>
            </a:r>
          </a:p>
        </p:txBody>
      </p:sp>
    </p:spTree>
    <p:extLst>
      <p:ext uri="{BB962C8B-B14F-4D97-AF65-F5344CB8AC3E}">
        <p14:creationId xmlns:p14="http://schemas.microsoft.com/office/powerpoint/2010/main" val="15952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window dir="vert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34DCDCB8-C2E2-49FE-A25C-4535DE0787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133" y="655608"/>
            <a:ext cx="10889009" cy="5564037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D7FA7785-370B-40CA-B557-5F18FBDCD21B}"/>
              </a:ext>
            </a:extLst>
          </p:cNvPr>
          <p:cNvSpPr/>
          <p:nvPr/>
        </p:nvSpPr>
        <p:spPr>
          <a:xfrm>
            <a:off x="753056" y="4909232"/>
            <a:ext cx="4842992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Para lá da porta há sempre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um espaço que é único. </a:t>
            </a:r>
          </a:p>
        </p:txBody>
      </p:sp>
    </p:spTree>
    <p:extLst>
      <p:ext uri="{BB962C8B-B14F-4D97-AF65-F5344CB8AC3E}">
        <p14:creationId xmlns:p14="http://schemas.microsoft.com/office/powerpoint/2010/main" val="3143497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window dir="vert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E96A5DC-1378-4C10-94F1-B5BD4EE1E6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908" y="628650"/>
            <a:ext cx="10859342" cy="559494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DB252D2D-D8B8-4EBD-B06D-61F0578DA4D9}"/>
              </a:ext>
            </a:extLst>
          </p:cNvPr>
          <p:cNvSpPr/>
          <p:nvPr/>
        </p:nvSpPr>
        <p:spPr>
          <a:xfrm>
            <a:off x="908649" y="4969140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Para trás fica a rua, as gentes com quem nem sempre te apetece cruzar, </a:t>
            </a:r>
          </a:p>
        </p:txBody>
      </p:sp>
    </p:spTree>
    <p:extLst>
      <p:ext uri="{BB962C8B-B14F-4D97-AF65-F5344CB8AC3E}">
        <p14:creationId xmlns:p14="http://schemas.microsoft.com/office/powerpoint/2010/main" val="2252183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E697CCE-FA5F-44DB-A8B5-D3EBD175E5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404" y="655608"/>
            <a:ext cx="10869859" cy="552349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7852D249-586E-4D67-AEF2-5B35E3BBAC5B}"/>
              </a:ext>
            </a:extLst>
          </p:cNvPr>
          <p:cNvSpPr/>
          <p:nvPr/>
        </p:nvSpPr>
        <p:spPr>
          <a:xfrm>
            <a:off x="542887" y="4313534"/>
            <a:ext cx="526269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 pior das rotinas a que te é imposta, os ruídos, os atropelos, os desencontros, </a:t>
            </a:r>
          </a:p>
        </p:txBody>
      </p:sp>
    </p:spTree>
    <p:extLst>
      <p:ext uri="{BB962C8B-B14F-4D97-AF65-F5344CB8AC3E}">
        <p14:creationId xmlns:p14="http://schemas.microsoft.com/office/powerpoint/2010/main" val="424063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899F00F-3268-48E1-B473-0CC243963C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487" y="681487"/>
            <a:ext cx="10843404" cy="5555411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8515E6A-62EE-434E-81DC-AC9B584DD21C}"/>
              </a:ext>
            </a:extLst>
          </p:cNvPr>
          <p:cNvSpPr/>
          <p:nvPr/>
        </p:nvSpPr>
        <p:spPr>
          <a:xfrm>
            <a:off x="681487" y="4477435"/>
            <a:ext cx="52678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as caras fechadas, o frio ou o vento que nem sempre te apetecem abraçar.</a:t>
            </a:r>
          </a:p>
        </p:txBody>
      </p:sp>
    </p:spTree>
    <p:extLst>
      <p:ext uri="{BB962C8B-B14F-4D97-AF65-F5344CB8AC3E}">
        <p14:creationId xmlns:p14="http://schemas.microsoft.com/office/powerpoint/2010/main" val="3135096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6332E794-7EBA-4245-8879-943ED5CBF2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699" y="666750"/>
            <a:ext cx="10868025" cy="5524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628A3DA9-CD81-4DD9-B283-5B873BFF71E7}"/>
              </a:ext>
            </a:extLst>
          </p:cNvPr>
          <p:cNvSpPr/>
          <p:nvPr/>
        </p:nvSpPr>
        <p:spPr>
          <a:xfrm>
            <a:off x="647699" y="4943738"/>
            <a:ext cx="477566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Para lá da porta, do lado de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 dentro, há só tu ou nós,</a:t>
            </a:r>
          </a:p>
        </p:txBody>
      </p:sp>
    </p:spTree>
    <p:extLst>
      <p:ext uri="{BB962C8B-B14F-4D97-AF65-F5344CB8AC3E}">
        <p14:creationId xmlns:p14="http://schemas.microsoft.com/office/powerpoint/2010/main" val="129404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14ED890-0481-498E-81BB-7C41DA7A31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161" y="647700"/>
            <a:ext cx="10814989" cy="555791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86DF5A83-FFE5-4AF9-905D-49B05EE7610D}"/>
              </a:ext>
            </a:extLst>
          </p:cNvPr>
          <p:cNvSpPr/>
          <p:nvPr/>
        </p:nvSpPr>
        <p:spPr>
          <a:xfrm>
            <a:off x="672161" y="4358956"/>
            <a:ext cx="654457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há aromas que só tu reconheces porque são teus, a essência perfeita que resulta dos banhos, dos perfumes, </a:t>
            </a:r>
          </a:p>
          <a:p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8021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C0C8530-F920-4F14-AFDA-844F44073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685801"/>
            <a:ext cx="10858500" cy="55292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2ADD548-BC72-42B4-BE0D-B83A167B3286}"/>
              </a:ext>
            </a:extLst>
          </p:cNvPr>
          <p:cNvSpPr/>
          <p:nvPr/>
        </p:nvSpPr>
        <p:spPr>
          <a:xfrm>
            <a:off x="787879" y="4477435"/>
            <a:ext cx="634616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da roupa da tua cama, das alfazemas e sabonetes que têm as tuas gavetas, do teu ph e do teu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adn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4215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DD939927-E0A8-49FA-9178-6522CA8654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742950"/>
            <a:ext cx="10877550" cy="550545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A7A5D52E-CCD6-42E7-AC0D-1B45C862E20E}"/>
              </a:ext>
            </a:extLst>
          </p:cNvPr>
          <p:cNvSpPr/>
          <p:nvPr/>
        </p:nvSpPr>
        <p:spPr>
          <a:xfrm>
            <a:off x="779253" y="4545390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Há uma claridade que sabes que vem de ti, das cores que escolheste para te receber todos os dias.</a:t>
            </a:r>
          </a:p>
        </p:txBody>
      </p:sp>
    </p:spTree>
    <p:extLst>
      <p:ext uri="{BB962C8B-B14F-4D97-AF65-F5344CB8AC3E}">
        <p14:creationId xmlns:p14="http://schemas.microsoft.com/office/powerpoint/2010/main" val="2402902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6362FE2-55DB-4FDE-A391-62BDAD692A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3" y="650936"/>
            <a:ext cx="10868031" cy="5556127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1337A420-5A1D-4323-A906-59C8F8D4C0EA}"/>
              </a:ext>
            </a:extLst>
          </p:cNvPr>
          <p:cNvSpPr/>
          <p:nvPr/>
        </p:nvSpPr>
        <p:spPr>
          <a:xfrm>
            <a:off x="685793" y="492600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Há a nostalgia de alguns dias misturada com a alegria de outros.</a:t>
            </a:r>
          </a:p>
        </p:txBody>
      </p:sp>
    </p:spTree>
    <p:extLst>
      <p:ext uri="{BB962C8B-B14F-4D97-AF65-F5344CB8AC3E}">
        <p14:creationId xmlns:p14="http://schemas.microsoft.com/office/powerpoint/2010/main" val="2524711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8773D3A-E831-428B-87EB-66FE7FD7F3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355" y="655608"/>
            <a:ext cx="10852030" cy="557266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5FFDB76-75E7-4BAD-B752-3FD416BF6321}"/>
              </a:ext>
            </a:extLst>
          </p:cNvPr>
          <p:cNvSpPr/>
          <p:nvPr/>
        </p:nvSpPr>
        <p:spPr>
          <a:xfrm>
            <a:off x="861867" y="5159399"/>
            <a:ext cx="58080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 vez em quando há vozes e risos.</a:t>
            </a:r>
          </a:p>
        </p:txBody>
      </p:sp>
    </p:spTree>
    <p:extLst>
      <p:ext uri="{BB962C8B-B14F-4D97-AF65-F5344CB8AC3E}">
        <p14:creationId xmlns:p14="http://schemas.microsoft.com/office/powerpoint/2010/main" val="1982748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14:window dir="vert"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0AE0230-125C-4B22-AC25-55483ED10D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750" y="647700"/>
            <a:ext cx="10858500" cy="5553076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9CD2A846-2AC6-4223-A3BD-5F3A328F66BB}"/>
              </a:ext>
            </a:extLst>
          </p:cNvPr>
          <p:cNvSpPr/>
          <p:nvPr/>
        </p:nvSpPr>
        <p:spPr>
          <a:xfrm>
            <a:off x="822384" y="5133082"/>
            <a:ext cx="728644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De vez em quando há silêncios momentâneos e em certos dias há silêncios profundos.</a:t>
            </a:r>
          </a:p>
        </p:txBody>
      </p:sp>
    </p:spTree>
    <p:extLst>
      <p:ext uri="{BB962C8B-B14F-4D97-AF65-F5344CB8AC3E}">
        <p14:creationId xmlns:p14="http://schemas.microsoft.com/office/powerpoint/2010/main" val="420028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164042A-0B71-4435-B39A-E8E465989A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181" y="685800"/>
            <a:ext cx="10858969" cy="5529793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3C762693-1D9A-4FE9-BC7F-DC5EBBAF4867}"/>
              </a:ext>
            </a:extLst>
          </p:cNvPr>
          <p:cNvSpPr/>
          <p:nvPr/>
        </p:nvSpPr>
        <p:spPr>
          <a:xfrm>
            <a:off x="704850" y="4986869"/>
            <a:ext cx="6359433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Há a luz indireta dos teus candeeiros 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e a quente das tuas velas. </a:t>
            </a:r>
          </a:p>
        </p:txBody>
      </p:sp>
    </p:spTree>
    <p:extLst>
      <p:ext uri="{BB962C8B-B14F-4D97-AF65-F5344CB8AC3E}">
        <p14:creationId xmlns:p14="http://schemas.microsoft.com/office/powerpoint/2010/main" val="1875205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window dir="vert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9D140CC-6C00-4E57-9DDB-E111BD9EE5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113" y="681486"/>
            <a:ext cx="10843404" cy="5512279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BB9DAFC2-DF29-4922-BBAF-E84F03A0BE93}"/>
              </a:ext>
            </a:extLst>
          </p:cNvPr>
          <p:cNvSpPr/>
          <p:nvPr/>
        </p:nvSpPr>
        <p:spPr>
          <a:xfrm>
            <a:off x="934528" y="4606854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Há a espessura dos teus edredons e dos teus turcos e um cheiro que te conforta num banho de espuma. </a:t>
            </a:r>
          </a:p>
        </p:txBody>
      </p:sp>
    </p:spTree>
    <p:extLst>
      <p:ext uri="{BB962C8B-B14F-4D97-AF65-F5344CB8AC3E}">
        <p14:creationId xmlns:p14="http://schemas.microsoft.com/office/powerpoint/2010/main" val="2276084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0829F7F6-F419-4DC6-AE08-9C8BA422D2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18" y="672860"/>
            <a:ext cx="10848820" cy="554604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47F0A29-6982-4E51-AE51-AB8A9EDF7AF3}"/>
              </a:ext>
            </a:extLst>
          </p:cNvPr>
          <p:cNvSpPr/>
          <p:nvPr/>
        </p:nvSpPr>
        <p:spPr>
          <a:xfrm>
            <a:off x="891396" y="4451556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Há a textura das tuas paredes, as confidências que só elas sabem e os seus inúmeros amparos.</a:t>
            </a:r>
          </a:p>
        </p:txBody>
      </p:sp>
    </p:spTree>
    <p:extLst>
      <p:ext uri="{BB962C8B-B14F-4D97-AF65-F5344CB8AC3E}">
        <p14:creationId xmlns:p14="http://schemas.microsoft.com/office/powerpoint/2010/main" val="409056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2F0A72A-692C-494C-B2BA-48974098A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31" y="638175"/>
            <a:ext cx="10887943" cy="5544084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9BD1865-0961-4C8F-83EB-52C2C7890BC8}"/>
              </a:ext>
            </a:extLst>
          </p:cNvPr>
          <p:cNvSpPr/>
          <p:nvPr/>
        </p:nvSpPr>
        <p:spPr>
          <a:xfrm>
            <a:off x="934529" y="448606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Para lá da porta há sempre um espaço que te recebe e que é o verdadeiro mundo.</a:t>
            </a:r>
          </a:p>
        </p:txBody>
      </p:sp>
    </p:spTree>
    <p:extLst>
      <p:ext uri="{BB962C8B-B14F-4D97-AF65-F5344CB8AC3E}">
        <p14:creationId xmlns:p14="http://schemas.microsoft.com/office/powerpoint/2010/main" val="3620951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window dir="vert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47A01E-90C1-4A29-8C18-731A9BEC6E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426" y="638175"/>
            <a:ext cx="10862399" cy="5540880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B4E67CC4-44B0-48D3-878F-81164D4331DC}"/>
              </a:ext>
            </a:extLst>
          </p:cNvPr>
          <p:cNvSpPr/>
          <p:nvPr/>
        </p:nvSpPr>
        <p:spPr>
          <a:xfrm>
            <a:off x="691426" y="4537053"/>
            <a:ext cx="699471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BLANCA" panose="02000000000000000000" pitchFamily="2" charset="0"/>
              </a:rPr>
              <a:t>Aquele que desenhaste milimetricamente para quando fechas a porta deixar do lado de fora o avesso de ti.»</a:t>
            </a:r>
          </a:p>
        </p:txBody>
      </p:sp>
    </p:spTree>
    <p:extLst>
      <p:ext uri="{BB962C8B-B14F-4D97-AF65-F5344CB8AC3E}">
        <p14:creationId xmlns:p14="http://schemas.microsoft.com/office/powerpoint/2010/main" val="1918942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window dir="vert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FF29004-F698-439B-8C63-6C8B609D92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175" y="633412"/>
            <a:ext cx="10915650" cy="55911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2">
            <a:extLst>
              <a:ext uri="{FF2B5EF4-FFF2-40B4-BE49-F238E27FC236}">
                <a16:creationId xmlns:a16="http://schemas.microsoft.com/office/drawing/2014/main" id="{B529E3BC-907D-45FB-A15B-3EF51C0BABBE}"/>
              </a:ext>
            </a:extLst>
          </p:cNvPr>
          <p:cNvSpPr txBox="1"/>
          <p:nvPr/>
        </p:nvSpPr>
        <p:spPr>
          <a:xfrm>
            <a:off x="4406905" y="633412"/>
            <a:ext cx="705273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Texto:Margarida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Brito</a:t>
            </a:r>
          </a:p>
          <a:p>
            <a:pPr algn="ctr"/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Música:Mary-Jess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-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Lighthouse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Of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Mine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1669908B-0325-48CF-A1CA-59D272B562BF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349"/>
          <a:stretch/>
        </p:blipFill>
        <p:spPr>
          <a:xfrm>
            <a:off x="1234633" y="633412"/>
            <a:ext cx="1948512" cy="235956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42819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0">
        <p14:window dir="vert"/>
      </p:transition>
    </mc:Choice>
    <mc:Fallback>
      <p:transition spd="slow" advTm="6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HDOfficeLightV0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Setor</Template>
  <TotalTime>64</TotalTime>
  <Words>329</Words>
  <Application>Microsoft Office PowerPoint</Application>
  <PresentationFormat>Ecrã Panorâmico</PresentationFormat>
  <Paragraphs>32</Paragraphs>
  <Slides>19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dos diapositivos</vt:lpstr>
      </vt:variant>
      <vt:variant>
        <vt:i4>19</vt:i4>
      </vt:variant>
    </vt:vector>
  </HeadingPairs>
  <TitlesOfParts>
    <vt:vector size="27" baseType="lpstr">
      <vt:lpstr>AR BLANCA</vt:lpstr>
      <vt:lpstr>AR CENA</vt:lpstr>
      <vt:lpstr>Arial</vt:lpstr>
      <vt:lpstr>Calibri</vt:lpstr>
      <vt:lpstr>Calibri Light</vt:lpstr>
      <vt:lpstr>Wingdings 2</vt:lpstr>
      <vt:lpstr>HDOfficeLightV0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2019-12-25T20:08:55Z</dcterms:created>
  <dcterms:modified xsi:type="dcterms:W3CDTF">2019-12-25T21:21:41Z</dcterms:modified>
</cp:coreProperties>
</file>