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63" r:id="rId2"/>
    <p:sldId id="257" r:id="rId3"/>
    <p:sldId id="259" r:id="rId4"/>
    <p:sldId id="261" r:id="rId5"/>
    <p:sldId id="264" r:id="rId6"/>
    <p:sldId id="275" r:id="rId7"/>
    <p:sldId id="265" r:id="rId8"/>
    <p:sldId id="266" r:id="rId9"/>
    <p:sldId id="273" r:id="rId10"/>
    <p:sldId id="268" r:id="rId11"/>
    <p:sldId id="270" r:id="rId12"/>
    <p:sldId id="271" r:id="rId13"/>
    <p:sldId id="272" r:id="rId14"/>
    <p:sldId id="278" r:id="rId15"/>
    <p:sldId id="267" r:id="rId16"/>
    <p:sldId id="277" r:id="rId17"/>
    <p:sldId id="281" r:id="rId18"/>
    <p:sldId id="279" r:id="rId19"/>
    <p:sldId id="28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XxJSZjceFE1kRNTC5lvnA==" hashData="8ezF09MzrzNFyKviasKfHNfaS7CBEVPtaFWPub4+GryQsC24UFWKgBRsvEOT14PXbIItUIRK+JGHaQEisKA1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08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75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03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2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68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6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43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6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78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68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6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935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64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49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86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47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14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6550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http://www.olgaslides.blogspot.pt/" TargetMode="External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901700"/>
          </a:effectLst>
        </p:spPr>
      </p:pic>
      <p:sp>
        <p:nvSpPr>
          <p:cNvPr id="3" name="Retângulo 2"/>
          <p:cNvSpPr/>
          <p:nvPr/>
        </p:nvSpPr>
        <p:spPr>
          <a:xfrm>
            <a:off x="4110396" y="4660069"/>
            <a:ext cx="682513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Quem se afeiçoa à ferida</a:t>
            </a:r>
            <a:r>
              <a:rPr lang="pt-PT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</a:t>
            </a:r>
          </a:p>
          <a:p>
            <a:pPr algn="ctr"/>
            <a:r>
              <a:rPr lang="pt-PT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nunca se cura</a:t>
            </a:r>
          </a:p>
        </p:txBody>
      </p:sp>
    </p:spTree>
    <p:extLst>
      <p:ext uri="{BB962C8B-B14F-4D97-AF65-F5344CB8AC3E}">
        <p14:creationId xmlns:p14="http://schemas.microsoft.com/office/powerpoint/2010/main" val="159765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flythrough/>
        <p:sndAc>
          <p:stSnd loop="1">
            <p:snd r:embed="rId2" name="Westlife - Angel.wav"/>
          </p:stSnd>
        </p:sndAc>
      </p:transition>
    </mc:Choice>
    <mc:Fallback>
      <p:transition spd="slow" advTm="8000">
        <p:fade/>
        <p:sndAc>
          <p:stSnd loop="1">
            <p:snd r:embed="rId2" name="Westlife - Ang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324254" y="4445939"/>
            <a:ext cx="95590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Sabe quando você era criança e ficava cutucando o machucado e ele nunca sarava? Pois é, depois que crescemos, muitas vezes, fazemos o mesmo.</a:t>
            </a:r>
          </a:p>
        </p:txBody>
      </p:sp>
    </p:spTree>
    <p:extLst>
      <p:ext uri="{BB962C8B-B14F-4D97-AF65-F5344CB8AC3E}">
        <p14:creationId xmlns:p14="http://schemas.microsoft.com/office/powerpoint/2010/main" val="6493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49157" y="4798448"/>
            <a:ext cx="87419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Veja bem, quem se afeiçoa à ferida nunca se cura. Quem se prende ao que traz sofrimento acaba sofrendo para sempre. </a:t>
            </a:r>
          </a:p>
        </p:txBody>
      </p:sp>
    </p:spTree>
    <p:extLst>
      <p:ext uri="{BB962C8B-B14F-4D97-AF65-F5344CB8AC3E}">
        <p14:creationId xmlns:p14="http://schemas.microsoft.com/office/powerpoint/2010/main" val="163270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46434" y="4720626"/>
            <a:ext cx="75940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 vida é feita de ciclos nos quais passamos sim por dores, no entanto, devemos passar e não ficar nelas.</a:t>
            </a:r>
          </a:p>
        </p:txBody>
      </p:sp>
    </p:spTree>
    <p:extLst>
      <p:ext uri="{BB962C8B-B14F-4D97-AF65-F5344CB8AC3E}">
        <p14:creationId xmlns:p14="http://schemas.microsoft.com/office/powerpoint/2010/main" val="238120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092200"/>
          </a:effectLst>
        </p:spPr>
      </p:pic>
      <p:sp>
        <p:nvSpPr>
          <p:cNvPr id="3" name="Retângulo 2"/>
          <p:cNvSpPr/>
          <p:nvPr/>
        </p:nvSpPr>
        <p:spPr>
          <a:xfrm>
            <a:off x="110245" y="4740082"/>
            <a:ext cx="790534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Quem volta para a mesa onde o amor não está mais sendo servido, se alimenta de ingratidão. </a:t>
            </a:r>
          </a:p>
        </p:txBody>
      </p:sp>
    </p:spTree>
    <p:extLst>
      <p:ext uri="{BB962C8B-B14F-4D97-AF65-F5344CB8AC3E}">
        <p14:creationId xmlns:p14="http://schemas.microsoft.com/office/powerpoint/2010/main" val="30013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3" name="Retângulo 2"/>
          <p:cNvSpPr/>
          <p:nvPr/>
        </p:nvSpPr>
        <p:spPr>
          <a:xfrm>
            <a:off x="713361" y="4047105"/>
            <a:ext cx="66310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Quem visita </a:t>
            </a:r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aqueles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que trancaram as portas, encontra indiferença. </a:t>
            </a:r>
          </a:p>
        </p:txBody>
      </p:sp>
    </p:spTree>
    <p:extLst>
      <p:ext uri="{BB962C8B-B14F-4D97-AF65-F5344CB8AC3E}">
        <p14:creationId xmlns:p14="http://schemas.microsoft.com/office/powerpoint/2010/main" val="392184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63166" y="4939738"/>
            <a:ext cx="73314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Quem se torna marionete das vontades dos que não se importam, acaba órfão de si</a:t>
            </a:r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.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292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26978" y="5012456"/>
            <a:ext cx="763297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Deixa a tua ferida sarar. Sem uma morosidade mórbida ou ansiedade louca para isso. </a:t>
            </a:r>
          </a:p>
        </p:txBody>
      </p:sp>
    </p:spTree>
    <p:extLst>
      <p:ext uri="{BB962C8B-B14F-4D97-AF65-F5344CB8AC3E}">
        <p14:creationId xmlns:p14="http://schemas.microsoft.com/office/powerpoint/2010/main" val="178726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193800"/>
          </a:effectLst>
        </p:spPr>
      </p:pic>
      <p:sp>
        <p:nvSpPr>
          <p:cNvPr id="3" name="Retângulo 2"/>
          <p:cNvSpPr/>
          <p:nvPr/>
        </p:nvSpPr>
        <p:spPr>
          <a:xfrm>
            <a:off x="745066" y="5120902"/>
            <a:ext cx="7357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 tempo é um ótimo remédio. Deixa ele agir. Deixa ele curar as dores.</a:t>
            </a:r>
          </a:p>
        </p:txBody>
      </p:sp>
    </p:spTree>
    <p:extLst>
      <p:ext uri="{BB962C8B-B14F-4D97-AF65-F5344CB8AC3E}">
        <p14:creationId xmlns:p14="http://schemas.microsoft.com/office/powerpoint/2010/main" val="17494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3" name="Retângulo 2"/>
          <p:cNvSpPr/>
          <p:nvPr/>
        </p:nvSpPr>
        <p:spPr>
          <a:xfrm>
            <a:off x="778933" y="4296601"/>
            <a:ext cx="8991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É comum que nos afastemos de algumas situações e depois de um tempo, mais fortalecidos, decidamos voltar ao passado para acertar as coisas.</a:t>
            </a:r>
          </a:p>
        </p:txBody>
      </p:sp>
    </p:spTree>
    <p:extLst>
      <p:ext uri="{BB962C8B-B14F-4D97-AF65-F5344CB8AC3E}">
        <p14:creationId xmlns:p14="http://schemas.microsoft.com/office/powerpoint/2010/main" val="16440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30199" y="4316569"/>
            <a:ext cx="84412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Mas ao voltar, comumente, percebemos que por mais evoluídos que possamos estar, existe ali uma situação tóxica que, </a:t>
            </a:r>
          </a:p>
        </p:txBody>
      </p:sp>
    </p:spTree>
    <p:extLst>
      <p:ext uri="{BB962C8B-B14F-4D97-AF65-F5344CB8AC3E}">
        <p14:creationId xmlns:p14="http://schemas.microsoft.com/office/powerpoint/2010/main" val="202457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77800" y="4739902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em momento algum, nem no passado, nem no presente, nem no futuro nos trará qualquer tipo de contentamento.</a:t>
            </a:r>
          </a:p>
        </p:txBody>
      </p:sp>
    </p:spTree>
    <p:extLst>
      <p:ext uri="{BB962C8B-B14F-4D97-AF65-F5344CB8AC3E}">
        <p14:creationId xmlns:p14="http://schemas.microsoft.com/office/powerpoint/2010/main" val="393987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68400"/>
          </a:effectLst>
        </p:spPr>
      </p:pic>
      <p:sp>
        <p:nvSpPr>
          <p:cNvPr id="3" name="Retângulo 2"/>
          <p:cNvSpPr/>
          <p:nvPr/>
        </p:nvSpPr>
        <p:spPr>
          <a:xfrm>
            <a:off x="829733" y="4494368"/>
            <a:ext cx="75861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Algumas pessoas e situações não valem a pena. Alguns caminhos não levam </a:t>
            </a:r>
            <a:r>
              <a:rPr lang="pt-PT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 </a:t>
            </a:r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lugar algum. </a:t>
            </a:r>
          </a:p>
        </p:txBody>
      </p:sp>
    </p:spTree>
    <p:extLst>
      <p:ext uri="{BB962C8B-B14F-4D97-AF65-F5344CB8AC3E}">
        <p14:creationId xmlns:p14="http://schemas.microsoft.com/office/powerpoint/2010/main" val="291597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275665" y="5476502"/>
            <a:ext cx="69934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Nem todos sabem amar. Alguns vivem de fazer sangrar corações. </a:t>
            </a:r>
          </a:p>
        </p:txBody>
      </p:sp>
    </p:spTree>
    <p:extLst>
      <p:ext uri="{BB962C8B-B14F-4D97-AF65-F5344CB8AC3E}">
        <p14:creationId xmlns:p14="http://schemas.microsoft.com/office/powerpoint/2010/main" val="27036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/>
          <p:cNvSpPr/>
          <p:nvPr/>
        </p:nvSpPr>
        <p:spPr>
          <a:xfrm>
            <a:off x="414866" y="4536701"/>
            <a:ext cx="83227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Outros de menosprezar e entristecer. Alguns até mesmo sentem prazer em usar pessoas como se fossem coisas.</a:t>
            </a:r>
          </a:p>
        </p:txBody>
      </p:sp>
    </p:spTree>
    <p:extLst>
      <p:ext uri="{BB962C8B-B14F-4D97-AF65-F5344CB8AC3E}">
        <p14:creationId xmlns:p14="http://schemas.microsoft.com/office/powerpoint/2010/main" val="121171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4142844" y="721267"/>
            <a:ext cx="693908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Deixa o tempo soprar tuas feridas! </a:t>
            </a:r>
            <a:endParaRPr lang="pt-PT" sz="36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Levanta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 segue em frente.</a:t>
            </a:r>
          </a:p>
        </p:txBody>
      </p:sp>
    </p:spTree>
    <p:extLst>
      <p:ext uri="{BB962C8B-B14F-4D97-AF65-F5344CB8AC3E}">
        <p14:creationId xmlns:p14="http://schemas.microsoft.com/office/powerpoint/2010/main" val="85067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47866" y="5200134"/>
            <a:ext cx="6541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Mostre-se assim bonita e curada.</a:t>
            </a:r>
          </a:p>
        </p:txBody>
      </p:sp>
    </p:spTree>
    <p:extLst>
      <p:ext uri="{BB962C8B-B14F-4D97-AF65-F5344CB8AC3E}">
        <p14:creationId xmlns:p14="http://schemas.microsoft.com/office/powerpoint/2010/main" val="150272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/>
          <p:cNvSpPr/>
          <p:nvPr/>
        </p:nvSpPr>
        <p:spPr>
          <a:xfrm>
            <a:off x="110066" y="4866902"/>
            <a:ext cx="79840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Não adia a tua felicidade cutucando dores que te fazem lembrar de situações tristes e pessoas vazias de amor.</a:t>
            </a:r>
          </a:p>
        </p:txBody>
      </p:sp>
    </p:spTree>
    <p:extLst>
      <p:ext uri="{BB962C8B-B14F-4D97-AF65-F5344CB8AC3E}">
        <p14:creationId xmlns:p14="http://schemas.microsoft.com/office/powerpoint/2010/main" val="391945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/>
          <p:cNvSpPr txBox="1"/>
          <p:nvPr/>
        </p:nvSpPr>
        <p:spPr>
          <a:xfrm>
            <a:off x="2328334" y="1459389"/>
            <a:ext cx="68060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Vanelli</a:t>
            </a:r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Doratioto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pt-PT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Westlife</a:t>
            </a:r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- </a:t>
            </a:r>
            <a:r>
              <a:rPr lang="pt-PT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Angel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hlinkClick r:id="rId4"/>
              </a:rPr>
              <a:t>www.olgaslides.blogspot.pt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880006" y="1183037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467"/>
            <a:ext cx="2539999" cy="385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4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flythrough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Gotícula</Template>
  <TotalTime>64</TotalTime>
  <Words>344</Words>
  <Application>Microsoft Office PowerPoint</Application>
  <PresentationFormat>Ecrã Panorâmico</PresentationFormat>
  <Paragraphs>33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Arial</vt:lpstr>
      <vt:lpstr>Bookman Old Style</vt:lpstr>
      <vt:lpstr>Cambria Math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2018-01-23T12:37:36Z</dcterms:created>
  <dcterms:modified xsi:type="dcterms:W3CDTF">2018-01-23T20:23:55Z</dcterms:modified>
</cp:coreProperties>
</file>