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0" r:id="rId1"/>
  </p:sldMasterIdLst>
  <p:sldIdLst>
    <p:sldId id="298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7" r:id="rId17"/>
    <p:sldId id="291" r:id="rId18"/>
    <p:sldId id="292" r:id="rId19"/>
    <p:sldId id="293" r:id="rId20"/>
    <p:sldId id="294" r:id="rId21"/>
    <p:sldId id="29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HwfsoBOOxn9LPSbpAJbgA==" hashData="2vpuOKBXSAYPvmFZk2TioD9ev+/FZ0McDc1f8ouQwYM4fzjCrd76datiU7p99KKrzTb5fk7CdNIIHLJUHKdP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203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10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62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43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320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214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715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042B0DB6-F5C7-45FB-8CF3-31B45F9C2DA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2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612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192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11/18/2018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260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1F40DCA-096E-4434-957A-AAF160BC7A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1999" cy="61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72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000">
        <p:sndAc>
          <p:stSnd loop="1">
            <p:snd r:embed="rId2" name="Alphaville - Forever Young.wav"/>
          </p:stSnd>
        </p:sndAc>
      </p:transition>
    </mc:Choice>
    <mc:Fallback xmlns="">
      <p:transition advTm="4000">
        <p:sndAc>
          <p:stSnd loop="1">
            <p:snd r:embed="rId4" name="Alphaville - Forever Young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11395D-4FB3-412A-8513-87EA0FF6E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851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02AEC8B-5DF5-48D4-87F6-AEDA4D00C6CE}"/>
              </a:ext>
            </a:extLst>
          </p:cNvPr>
          <p:cNvSpPr/>
          <p:nvPr/>
        </p:nvSpPr>
        <p:spPr>
          <a:xfrm>
            <a:off x="2685690" y="4244044"/>
            <a:ext cx="682061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idade madura</a:t>
            </a:r>
          </a:p>
          <a:p>
            <a:pPr algn="ctr"/>
            <a:endParaRPr lang="pt-PT" sz="44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     </a:t>
            </a:r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 Letícia Thompson</a:t>
            </a:r>
            <a:endParaRPr lang="pt-PT" sz="44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67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2C5025-C7F6-4A8E-B94B-9CBB193B1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678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9E7774-B864-4F83-B904-4374BA7455ED}"/>
              </a:ext>
            </a:extLst>
          </p:cNvPr>
          <p:cNvSpPr/>
          <p:nvPr/>
        </p:nvSpPr>
        <p:spPr>
          <a:xfrm>
            <a:off x="1788542" y="5629278"/>
            <a:ext cx="898584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Uma das vantagens da idade madura não é, creiam, a maturidade. É que nossos olhos já viram muito mais </a:t>
            </a:r>
          </a:p>
        </p:txBody>
      </p:sp>
    </p:spTree>
    <p:extLst>
      <p:ext uri="{BB962C8B-B14F-4D97-AF65-F5344CB8AC3E}">
        <p14:creationId xmlns:p14="http://schemas.microsoft.com/office/powerpoint/2010/main" val="23338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93537F-8241-40A5-90B5-4BF36BC789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7651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F423432-1CFE-4371-A1F2-44EDDD553543}"/>
              </a:ext>
            </a:extLst>
          </p:cNvPr>
          <p:cNvSpPr/>
          <p:nvPr/>
        </p:nvSpPr>
        <p:spPr>
          <a:xfrm>
            <a:off x="776378" y="5477621"/>
            <a:ext cx="110159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quando olhamos para trás os caminhos parecem muito mais longos, mesmo se temos a impressão que os anos se passaram na velocidade da luz.</a:t>
            </a:r>
          </a:p>
        </p:txBody>
      </p:sp>
    </p:spTree>
    <p:extLst>
      <p:ext uri="{BB962C8B-B14F-4D97-AF65-F5344CB8AC3E}">
        <p14:creationId xmlns:p14="http://schemas.microsoft.com/office/powerpoint/2010/main" val="26966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8084C0-AD83-46BD-BBB1-C7CD491B0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92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DC94096-E6E9-4A90-BCEC-0DF5DC7886F9}"/>
              </a:ext>
            </a:extLst>
          </p:cNvPr>
          <p:cNvSpPr/>
          <p:nvPr/>
        </p:nvSpPr>
        <p:spPr>
          <a:xfrm>
            <a:off x="1771291" y="5495352"/>
            <a:ext cx="84337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Temos em nós as experiências que se foram agarrando às nossas células, moldando nossa personalidade,</a:t>
            </a:r>
          </a:p>
        </p:txBody>
      </p:sp>
    </p:spTree>
    <p:extLst>
      <p:ext uri="{BB962C8B-B14F-4D97-AF65-F5344CB8AC3E}">
        <p14:creationId xmlns:p14="http://schemas.microsoft.com/office/powerpoint/2010/main" val="379995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9B4021-774B-4F0C-8845-A452A69257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76513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C26489-782A-4042-A1D1-6B68BAC427DB}"/>
              </a:ext>
            </a:extLst>
          </p:cNvPr>
          <p:cNvSpPr/>
          <p:nvPr/>
        </p:nvSpPr>
        <p:spPr>
          <a:xfrm>
            <a:off x="1874808" y="5564363"/>
            <a:ext cx="805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nos fazendo rir de nós mesmos e de nossas certezas de antes, hoje não tão certas assim.</a:t>
            </a:r>
          </a:p>
        </p:txBody>
      </p:sp>
    </p:spTree>
    <p:extLst>
      <p:ext uri="{BB962C8B-B14F-4D97-AF65-F5344CB8AC3E}">
        <p14:creationId xmlns:p14="http://schemas.microsoft.com/office/powerpoint/2010/main" val="425529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7FD6AA-E1EE-4315-9EC2-39BFF60C6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92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1DAAE90-2902-458F-BF2B-EA062CE112E6}"/>
              </a:ext>
            </a:extLst>
          </p:cNvPr>
          <p:cNvSpPr/>
          <p:nvPr/>
        </p:nvSpPr>
        <p:spPr>
          <a:xfrm>
            <a:off x="1742536" y="5443116"/>
            <a:ext cx="92992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quem pense, com o passar dos anos, estar velho para muita coisa. Mas essas pessoas se esqueceram de aprender algo:</a:t>
            </a:r>
          </a:p>
        </p:txBody>
      </p:sp>
    </p:spTree>
    <p:extLst>
      <p:ext uri="{BB962C8B-B14F-4D97-AF65-F5344CB8AC3E}">
        <p14:creationId xmlns:p14="http://schemas.microsoft.com/office/powerpoint/2010/main" val="248716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08EC39-A3F2-473A-963C-623C54BF8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678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61C7844-AF89-4622-ABFB-6D64B16AC36F}"/>
              </a:ext>
            </a:extLst>
          </p:cNvPr>
          <p:cNvSpPr/>
          <p:nvPr/>
        </p:nvSpPr>
        <p:spPr>
          <a:xfrm>
            <a:off x="2357886" y="5512605"/>
            <a:ext cx="81059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nunca se é velho para a vida! Ninguém vive demais, as pessoas simplesmente vivem, jovens ou idosas.</a:t>
            </a:r>
          </a:p>
        </p:txBody>
      </p:sp>
    </p:spTree>
    <p:extLst>
      <p:ext uri="{BB962C8B-B14F-4D97-AF65-F5344CB8AC3E}">
        <p14:creationId xmlns:p14="http://schemas.microsoft.com/office/powerpoint/2010/main" val="51414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3E73DD-C0A4-430C-B24C-D563E6D077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678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33D243F-2F9E-4367-B044-2E06843BC4A6}"/>
              </a:ext>
            </a:extLst>
          </p:cNvPr>
          <p:cNvSpPr/>
          <p:nvPr/>
        </p:nvSpPr>
        <p:spPr>
          <a:xfrm>
            <a:off x="854015" y="5477622"/>
            <a:ext cx="109210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 idade madura, percebemos claramente o quanto mudamos, as fotos não negam e nossas reações diante de fatos similares nos ensinam muita coisa.</a:t>
            </a:r>
          </a:p>
        </p:txBody>
      </p:sp>
    </p:spTree>
    <p:extLst>
      <p:ext uri="{BB962C8B-B14F-4D97-AF65-F5344CB8AC3E}">
        <p14:creationId xmlns:p14="http://schemas.microsoft.com/office/powerpoint/2010/main" val="398290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F02FE4-5E3E-43C0-B03C-DE9E3441E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678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5255375-A3EF-4AF5-B926-9C2376207137}"/>
              </a:ext>
            </a:extLst>
          </p:cNvPr>
          <p:cNvSpPr/>
          <p:nvPr/>
        </p:nvSpPr>
        <p:spPr>
          <a:xfrm>
            <a:off x="1362973" y="5520755"/>
            <a:ext cx="92388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Eu, por exemplo, aprecio hoje o silêncio e a calmaria, quando antes isso não tinha tanta importância</a:t>
            </a:r>
          </a:p>
        </p:txBody>
      </p:sp>
    </p:spTree>
    <p:extLst>
      <p:ext uri="{BB962C8B-B14F-4D97-AF65-F5344CB8AC3E}">
        <p14:creationId xmlns:p14="http://schemas.microsoft.com/office/powerpoint/2010/main" val="313243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1204EA-32D1-4B28-8A55-7DB7E541D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926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E37954-E01A-49D0-BFE3-CA30B3957104}"/>
              </a:ext>
            </a:extLst>
          </p:cNvPr>
          <p:cNvSpPr/>
          <p:nvPr/>
        </p:nvSpPr>
        <p:spPr>
          <a:xfrm>
            <a:off x="790754" y="5557233"/>
            <a:ext cx="106104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Gosto de terra, de mato, flores,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cidades antigas e velhas histórias.</a:t>
            </a:r>
          </a:p>
        </p:txBody>
      </p:sp>
    </p:spTree>
    <p:extLst>
      <p:ext uri="{BB962C8B-B14F-4D97-AF65-F5344CB8AC3E}">
        <p14:creationId xmlns:p14="http://schemas.microsoft.com/office/powerpoint/2010/main" val="202796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switch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EA8F8B-29E5-4E0D-A82D-45719CA7D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9376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2860816-287C-48CB-BDC3-5D8925B8CD87}"/>
              </a:ext>
            </a:extLst>
          </p:cNvPr>
          <p:cNvSpPr/>
          <p:nvPr/>
        </p:nvSpPr>
        <p:spPr>
          <a:xfrm>
            <a:off x="1754037" y="5503978"/>
            <a:ext cx="90203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Aprendi com os anos a beber o silêncio e beneficiar dele nas minhas meditações, a entrar dentro de mim mesma</a:t>
            </a:r>
          </a:p>
        </p:txBody>
      </p:sp>
    </p:spTree>
    <p:extLst>
      <p:ext uri="{BB962C8B-B14F-4D97-AF65-F5344CB8AC3E}">
        <p14:creationId xmlns:p14="http://schemas.microsoft.com/office/powerpoint/2010/main" val="311816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F678FA-E22A-4ED9-B5CF-311EDB7A5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0239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BDCBEC8-84E0-4C71-82F5-B46C46A605ED}"/>
              </a:ext>
            </a:extLst>
          </p:cNvPr>
          <p:cNvSpPr/>
          <p:nvPr/>
        </p:nvSpPr>
        <p:spPr>
          <a:xfrm>
            <a:off x="1883434" y="5564363"/>
            <a:ext cx="84251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ver o que as barreiras do som me impedem em outras ocasiões. Sorrio comigo e a paz me oferece suas mãos.</a:t>
            </a:r>
          </a:p>
        </p:txBody>
      </p:sp>
    </p:spTree>
    <p:extLst>
      <p:ext uri="{BB962C8B-B14F-4D97-AF65-F5344CB8AC3E}">
        <p14:creationId xmlns:p14="http://schemas.microsoft.com/office/powerpoint/2010/main" val="102824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E57D7E-102C-468C-AD82-832D63B00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851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D7EB08-A2BF-4BFC-AA35-41C38BDF31CC}"/>
              </a:ext>
            </a:extLst>
          </p:cNvPr>
          <p:cNvSpPr/>
          <p:nvPr/>
        </p:nvSpPr>
        <p:spPr>
          <a:xfrm>
            <a:off x="491707" y="5538007"/>
            <a:ext cx="11550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sei que medida de vida Deus me dará, se ainda dez, vinte, trinta anos ou mais. Mas eu sei que o proveito para minha vida eu tiro no dia de hoje,</a:t>
            </a:r>
          </a:p>
        </p:txBody>
      </p:sp>
    </p:spTree>
    <p:extLst>
      <p:ext uri="{BB962C8B-B14F-4D97-AF65-F5344CB8AC3E}">
        <p14:creationId xmlns:p14="http://schemas.microsoft.com/office/powerpoint/2010/main" val="18287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300623-76A0-480B-A547-A1AF2BC57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851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16DF369-8377-4918-BFA2-EB82F29CCFC7}"/>
              </a:ext>
            </a:extLst>
          </p:cNvPr>
          <p:cNvSpPr/>
          <p:nvPr/>
        </p:nvSpPr>
        <p:spPr>
          <a:xfrm>
            <a:off x="2616679" y="5564363"/>
            <a:ext cx="69586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os anos podem trazer marcas, rugas e cicatrizes, mas não envelhecerão minha alma.</a:t>
            </a:r>
          </a:p>
        </p:txBody>
      </p:sp>
    </p:spTree>
    <p:extLst>
      <p:ext uri="{BB962C8B-B14F-4D97-AF65-F5344CB8AC3E}">
        <p14:creationId xmlns:p14="http://schemas.microsoft.com/office/powerpoint/2010/main" val="344875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E05A1C-BA65-47E2-99A2-DCFB5381F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678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B537DDA-BA93-40CD-9BCD-CB4E65648C94}"/>
              </a:ext>
            </a:extLst>
          </p:cNvPr>
          <p:cNvSpPr/>
          <p:nvPr/>
        </p:nvSpPr>
        <p:spPr>
          <a:xfrm>
            <a:off x="181155" y="5538006"/>
            <a:ext cx="114990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Sei que posso dançar ao ritmo do meu coração, que posso amar e ser amada, que posso sonhar e voar bem alto e, quando necessário, pousar em algum lugar.</a:t>
            </a:r>
          </a:p>
        </p:txBody>
      </p:sp>
    </p:spTree>
    <p:extLst>
      <p:ext uri="{BB962C8B-B14F-4D97-AF65-F5344CB8AC3E}">
        <p14:creationId xmlns:p14="http://schemas.microsoft.com/office/powerpoint/2010/main" val="352709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B2C5D0-902E-4931-B65E-EC8A2D383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851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7C7FE7A-AB2B-4DB8-89EA-46DC92C22DEF}"/>
              </a:ext>
            </a:extLst>
          </p:cNvPr>
          <p:cNvSpPr/>
          <p:nvPr/>
        </p:nvSpPr>
        <p:spPr>
          <a:xfrm>
            <a:off x="1043797" y="5555259"/>
            <a:ext cx="105414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Sei que ainda vou chorar algumas vezes e rir muito em outras e que ambas as coisas fazem parte do caminho que Deus preparou para mim.</a:t>
            </a:r>
          </a:p>
        </p:txBody>
      </p:sp>
    </p:spTree>
    <p:extLst>
      <p:ext uri="{BB962C8B-B14F-4D97-AF65-F5344CB8AC3E}">
        <p14:creationId xmlns:p14="http://schemas.microsoft.com/office/powerpoint/2010/main" val="393521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ECEB9A-6A52-43BC-9CFF-7D22136F54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92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E13961B-6141-4CAB-9E29-B1A6B59B6312}"/>
              </a:ext>
            </a:extLst>
          </p:cNvPr>
          <p:cNvSpPr/>
          <p:nvPr/>
        </p:nvSpPr>
        <p:spPr>
          <a:xfrm>
            <a:off x="3048000" y="550850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Sei que se amanhã ou depois eu não tiver ainda chegado ao meu lugar sonhado,</a:t>
            </a:r>
          </a:p>
        </p:txBody>
      </p:sp>
    </p:spTree>
    <p:extLst>
      <p:ext uri="{BB962C8B-B14F-4D97-AF65-F5344CB8AC3E}">
        <p14:creationId xmlns:p14="http://schemas.microsoft.com/office/powerpoint/2010/main" val="420089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DA8150-86F9-4B1F-9015-DEBDAA71B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592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A9CD4F-80BA-40FC-9B36-1F6262147DC7}"/>
              </a:ext>
            </a:extLst>
          </p:cNvPr>
          <p:cNvSpPr/>
          <p:nvPr/>
        </p:nvSpPr>
        <p:spPr>
          <a:xfrm>
            <a:off x="2173353" y="5620651"/>
            <a:ext cx="746229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meus sonhos me terão feito viver duas vezes mais,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terão tirado meus pés da terra  </a:t>
            </a:r>
          </a:p>
        </p:txBody>
      </p:sp>
    </p:spTree>
    <p:extLst>
      <p:ext uri="{BB962C8B-B14F-4D97-AF65-F5344CB8AC3E}">
        <p14:creationId xmlns:p14="http://schemas.microsoft.com/office/powerpoint/2010/main" val="409847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1A140B-C6EE-400C-80AA-ECBA62C967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678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C4C029-D02B-4DEE-9A22-7C90165C6F74}"/>
              </a:ext>
            </a:extLst>
          </p:cNvPr>
          <p:cNvSpPr/>
          <p:nvPr/>
        </p:nvSpPr>
        <p:spPr>
          <a:xfrm>
            <a:off x="1285336" y="5538006"/>
            <a:ext cx="98772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caminhar me fazia mal e que sonhar não vale somente a pena, vale todas as penas do mundo!</a:t>
            </a:r>
          </a:p>
        </p:txBody>
      </p:sp>
    </p:spTree>
    <p:extLst>
      <p:ext uri="{BB962C8B-B14F-4D97-AF65-F5344CB8AC3E}">
        <p14:creationId xmlns:p14="http://schemas.microsoft.com/office/powerpoint/2010/main" val="364010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3C74F1-2900-4C22-B5D4-2FA9A2A048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02392"/>
          </a:xfrm>
          <a:prstGeom prst="rect">
            <a:avLst/>
          </a:prstGeom>
        </p:spPr>
      </p:pic>
      <p:sp>
        <p:nvSpPr>
          <p:cNvPr id="4" name="CaixaDeTexto 1">
            <a:extLst>
              <a:ext uri="{FF2B5EF4-FFF2-40B4-BE49-F238E27FC236}">
                <a16:creationId xmlns:a16="http://schemas.microsoft.com/office/drawing/2014/main" id="{F5BA6218-9022-4531-886C-A47E73F04480}"/>
              </a:ext>
            </a:extLst>
          </p:cNvPr>
          <p:cNvSpPr txBox="1"/>
          <p:nvPr/>
        </p:nvSpPr>
        <p:spPr>
          <a:xfrm>
            <a:off x="3018936" y="30250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Letícia Thompson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Alphaville - Forever Young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4EA8B2-F26F-4701-BD59-8DD350A3438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894048" y="682714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8347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switch dir="r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109</TotalTime>
  <Words>461</Words>
  <Application>Microsoft Office PowerPoint</Application>
  <PresentationFormat>Widescreen</PresentationFormat>
  <Paragraphs>34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 BLANCA</vt:lpstr>
      <vt:lpstr>AR CENA</vt:lpstr>
      <vt:lpstr>Arial</vt:lpstr>
      <vt:lpstr>Cambria Math</vt:lpstr>
      <vt:lpstr>Palatino Linotype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13</cp:revision>
  <dcterms:created xsi:type="dcterms:W3CDTF">2018-11-17T18:20:38Z</dcterms:created>
  <dcterms:modified xsi:type="dcterms:W3CDTF">2018-11-18T00:19:22Z</dcterms:modified>
</cp:coreProperties>
</file>