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3" r:id="rId8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1jXHpSRIMwsH7kKm07Xfw==" hashData="4COxv8q5gvwpMfnNLzOrJ/JlGOp6kAWhTFKfw6Nx9Swb2tlRKQFx7LpurooNB7rTA6Yqs7EvVof6/v1q9beZu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77154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33769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01255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3974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237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6989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420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0269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846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1796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7704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76C6E-C387-47C1-A64C-787FB5D97E00}" type="datetimeFigureOut">
              <a:rPr lang="pt-PT" smtClean="0"/>
              <a:t>03-05-2018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90BAF-8039-4DD4-8568-B8EC324445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0261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1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717373"/>
            <a:ext cx="6090249" cy="14062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9" y="6717373"/>
            <a:ext cx="6090249" cy="1406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" y="0"/>
            <a:ext cx="6090249" cy="14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8" y="-1"/>
            <a:ext cx="6090249" cy="1406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3212444" y="3353070"/>
            <a:ext cx="6576747" cy="15186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827697" y="3353070"/>
            <a:ext cx="6576747" cy="15186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799" y="140626"/>
            <a:ext cx="9177867" cy="6576746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69584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 loop="1">
            <p:snd r:embed="rId2" name="Enya - Stars and Midnight Blue.wav"/>
          </p:stSnd>
        </p:sndAc>
      </p:transition>
    </mc:Choice>
    <mc:Fallback>
      <p:transition advTm="5000">
        <p:sndAc>
          <p:stSnd loop="1">
            <p:snd r:embed="rId2" name="Enya - Stars and Midnight Blu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717373"/>
            <a:ext cx="6090249" cy="1406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9" y="6717373"/>
            <a:ext cx="6090249" cy="14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" y="0"/>
            <a:ext cx="6090249" cy="1406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8" y="-1"/>
            <a:ext cx="6090249" cy="14062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3212444" y="3353070"/>
            <a:ext cx="6576747" cy="15186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827697" y="3353070"/>
            <a:ext cx="6576747" cy="15186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58" y="140625"/>
            <a:ext cx="5130382" cy="3931043"/>
          </a:xfrm>
          <a:prstGeom prst="rect">
            <a:avLst/>
          </a:prstGeom>
        </p:spPr>
      </p:pic>
      <p:sp>
        <p:nvSpPr>
          <p:cNvPr id="13" name="Retângulo 12"/>
          <p:cNvSpPr/>
          <p:nvPr/>
        </p:nvSpPr>
        <p:spPr>
          <a:xfrm>
            <a:off x="1329008" y="1414383"/>
            <a:ext cx="476124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pt-PT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Trago rosas no peito</a:t>
            </a:r>
            <a:endParaRPr lang="pt-PT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6972142" y="4540750"/>
            <a:ext cx="35670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Eugénio de Sá</a:t>
            </a:r>
            <a:endParaRPr lang="pt-PT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78" y="2570673"/>
            <a:ext cx="5787434" cy="414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02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717373"/>
            <a:ext cx="6090249" cy="14062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9" y="6717373"/>
            <a:ext cx="6090249" cy="1406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" y="0"/>
            <a:ext cx="6090249" cy="14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8" y="-1"/>
            <a:ext cx="6090249" cy="1406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3212444" y="3353070"/>
            <a:ext cx="6576747" cy="15186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827697" y="3353070"/>
            <a:ext cx="6576747" cy="15186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22" y="2325189"/>
            <a:ext cx="4437069" cy="4462497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4965054" y="4108309"/>
            <a:ext cx="67817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Não são - vos juro - quimeras, fantasias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Nem vontade outra que a minha governe.</a:t>
            </a:r>
            <a:endParaRPr lang="pt-PT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84469" y="-858734"/>
            <a:ext cx="3611042" cy="57003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234622" y="1401192"/>
            <a:ext cx="72370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Transporto em mim, oh dona dos meus dias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Toda a paixão que só ao amor concerne</a:t>
            </a:r>
          </a:p>
        </p:txBody>
      </p:sp>
    </p:spTree>
    <p:extLst>
      <p:ext uri="{BB962C8B-B14F-4D97-AF65-F5344CB8AC3E}">
        <p14:creationId xmlns:p14="http://schemas.microsoft.com/office/powerpoint/2010/main" val="3469257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717373"/>
            <a:ext cx="6090249" cy="14062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9" y="6717373"/>
            <a:ext cx="6090249" cy="1406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" y="0"/>
            <a:ext cx="6090249" cy="14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8" y="-1"/>
            <a:ext cx="6090249" cy="1406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3212444" y="3353070"/>
            <a:ext cx="6576747" cy="15186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827697" y="3353070"/>
            <a:ext cx="6576747" cy="15186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3362" y="140626"/>
            <a:ext cx="4825274" cy="3019243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31" y="2745133"/>
            <a:ext cx="4286363" cy="381613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4865157" y="4469493"/>
            <a:ext cx="689051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Deste amor que me habita e que me vence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Depois de haver sulcado o largo mar.</a:t>
            </a:r>
            <a:endParaRPr lang="pt-PT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16251" y="988527"/>
            <a:ext cx="66446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Trago rosas no peito que à vida pertence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Que a morte não a quero sem provar</a:t>
            </a:r>
          </a:p>
        </p:txBody>
      </p:sp>
    </p:spTree>
    <p:extLst>
      <p:ext uri="{BB962C8B-B14F-4D97-AF65-F5344CB8AC3E}">
        <p14:creationId xmlns:p14="http://schemas.microsoft.com/office/powerpoint/2010/main" val="1851645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717373"/>
            <a:ext cx="6090249" cy="14062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9" y="6717373"/>
            <a:ext cx="6090249" cy="1406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" y="0"/>
            <a:ext cx="6090249" cy="14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8" y="-1"/>
            <a:ext cx="6090249" cy="1406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3212444" y="3353070"/>
            <a:ext cx="6576747" cy="15186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827697" y="3353070"/>
            <a:ext cx="6576747" cy="15186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13" y="949235"/>
            <a:ext cx="11010341" cy="5707178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2969194" y="355319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Que forças serão estas, que bravuras,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Que inusitadamente me sustentam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De novo bem querenças e branduras?</a:t>
            </a:r>
            <a:endParaRPr lang="pt-PT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959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717373"/>
            <a:ext cx="6090249" cy="14062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9" y="6717373"/>
            <a:ext cx="6090249" cy="1406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" y="0"/>
            <a:ext cx="6090249" cy="14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8" y="-1"/>
            <a:ext cx="6090249" cy="1406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3212444" y="3353070"/>
            <a:ext cx="6576747" cy="15186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827697" y="3353070"/>
            <a:ext cx="6576747" cy="15186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61" y="140625"/>
            <a:ext cx="6386592" cy="6576747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42043" y="140624"/>
            <a:ext cx="6377909" cy="6576747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2790612" y="1528917"/>
            <a:ext cx="662227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Sinto que em mim renascem e fermentam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Novos alvores de fé nessas alturas</a:t>
            </a:r>
          </a:p>
          <a:p>
            <a:pPr algn="ctr"/>
            <a:r>
              <a:rPr lang="pt-PT" sz="4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</a:rPr>
              <a:t>Que virtude confere aos que se tentam.</a:t>
            </a:r>
            <a:endParaRPr lang="pt-PT" sz="4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782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drap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717373"/>
            <a:ext cx="6090249" cy="14062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9" y="6717373"/>
            <a:ext cx="6090249" cy="14062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" y="0"/>
            <a:ext cx="6090249" cy="14062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90248" y="-1"/>
            <a:ext cx="6090249" cy="1406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3212444" y="3353070"/>
            <a:ext cx="6576747" cy="15186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8827697" y="3353070"/>
            <a:ext cx="6576747" cy="15186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169" y="6016013"/>
            <a:ext cx="7496175" cy="70135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46" y="140626"/>
            <a:ext cx="7496175" cy="734864"/>
          </a:xfrm>
          <a:prstGeom prst="rect">
            <a:avLst/>
          </a:prstGeom>
        </p:spPr>
      </p:pic>
      <p:sp>
        <p:nvSpPr>
          <p:cNvPr id="12" name="CaixaDeTexto 11"/>
          <p:cNvSpPr txBox="1"/>
          <p:nvPr/>
        </p:nvSpPr>
        <p:spPr>
          <a:xfrm>
            <a:off x="2430046" y="582435"/>
            <a:ext cx="74750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</a:rPr>
              <a:t>Texto: Autor</a:t>
            </a:r>
            <a:r>
              <a:rPr lang="pt-PT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</a:rPr>
              <a:t>Eugénio de Sá</a:t>
            </a:r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</a:rPr>
              <a:t>Enya - Stars and Midnight Blue</a:t>
            </a:r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DECODE" panose="02000000000000000000" pitchFamily="2" charset="0"/>
                <a:hlinkClick r:id="rId7"/>
              </a:rPr>
              <a:t>www.sergrasan.com</a:t>
            </a:r>
            <a:endParaRPr lang="pt-PT" sz="32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DECODE" panose="02000000000000000000" pitchFamily="2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1"/>
          <a:stretch/>
        </p:blipFill>
        <p:spPr>
          <a:xfrm>
            <a:off x="581899" y="674398"/>
            <a:ext cx="2060782" cy="2759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0864" y="1016117"/>
            <a:ext cx="2217906" cy="27723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55015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0">
        <p15:prstTrans prst="drape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137</Words>
  <Application>Microsoft Office PowerPoint</Application>
  <PresentationFormat>Ecrã Panorâmico</PresentationFormat>
  <Paragraphs>27</Paragraphs>
  <Slides>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7</vt:i4>
      </vt:variant>
    </vt:vector>
  </HeadingPairs>
  <TitlesOfParts>
    <vt:vector size="13" baseType="lpstr">
      <vt:lpstr>AR DECODE</vt:lpstr>
      <vt:lpstr>Arial</vt:lpstr>
      <vt:lpstr>Calibri</vt:lpstr>
      <vt:lpstr>Calibri Light</vt:lpstr>
      <vt:lpstr>Cambria Math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6</cp:revision>
  <dcterms:created xsi:type="dcterms:W3CDTF">2018-05-03T18:17:21Z</dcterms:created>
  <dcterms:modified xsi:type="dcterms:W3CDTF">2018-05-03T19:11:32Z</dcterms:modified>
</cp:coreProperties>
</file>