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sldIdLst>
    <p:sldId id="259" r:id="rId2"/>
    <p:sldId id="258" r:id="rId3"/>
    <p:sldId id="257" r:id="rId4"/>
    <p:sldId id="268" r:id="rId5"/>
    <p:sldId id="260" r:id="rId6"/>
    <p:sldId id="267" r:id="rId7"/>
    <p:sldId id="262" r:id="rId8"/>
    <p:sldId id="266" r:id="rId9"/>
    <p:sldId id="261" r:id="rId10"/>
    <p:sldId id="263" r:id="rId11"/>
    <p:sldId id="269" r:id="rId12"/>
    <p:sldId id="264" r:id="rId13"/>
    <p:sldId id="270" r:id="rId14"/>
    <p:sldId id="265" r:id="rId15"/>
    <p:sldId id="271" r:id="rId16"/>
    <p:sldId id="272" r:id="rId17"/>
    <p:sldId id="274" r:id="rId18"/>
    <p:sldId id="275" r:id="rId19"/>
    <p:sldId id="273" r:id="rId20"/>
    <p:sldId id="276" r:id="rId21"/>
    <p:sldId id="25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3T6xzbK9/niJiRiz/lDWg==" hashData="sTz448LVKlN04PL5lQAcfLTSyNM9pFtyE2ThEqPUfkyO3MUrkyKkyIP+8KinvYXxWc3lVT2zm4GVBpPeWqYBY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10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1/25/2020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‹nº›</a:t>
            </a:fld>
            <a:endParaRPr lang="en-US" dirty="0"/>
          </a:p>
        </p:txBody>
      </p:sp>
    </p:spTree>
    <p:extLst>
      <p:ext uri="{BB962C8B-B14F-4D97-AF65-F5344CB8AC3E}">
        <p14:creationId xmlns:p14="http://schemas.microsoft.com/office/powerpoint/2010/main" val="1479239223"/>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1376086712"/>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1/25/2020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‹nº›</a:t>
            </a:fld>
            <a:endParaRPr lang="en-US" dirty="0"/>
          </a:p>
        </p:txBody>
      </p:sp>
    </p:spTree>
    <p:extLst>
      <p:ext uri="{BB962C8B-B14F-4D97-AF65-F5344CB8AC3E}">
        <p14:creationId xmlns:p14="http://schemas.microsoft.com/office/powerpoint/2010/main" val="3907250590"/>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3280993815"/>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150745877"/>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3219283392"/>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671345600"/>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1/25/2020</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‹nº›</a:t>
            </a:fld>
            <a:endParaRPr lang="en-US"/>
          </a:p>
        </p:txBody>
      </p:sp>
    </p:spTree>
    <p:extLst>
      <p:ext uri="{BB962C8B-B14F-4D97-AF65-F5344CB8AC3E}">
        <p14:creationId xmlns:p14="http://schemas.microsoft.com/office/powerpoint/2010/main" val="2348464452"/>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1/25/2020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‹nº›</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14320628"/>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1096462390"/>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‹nº›</a:t>
            </a:fld>
            <a:endParaRPr lang="en-US"/>
          </a:p>
        </p:txBody>
      </p:sp>
    </p:spTree>
    <p:extLst>
      <p:ext uri="{BB962C8B-B14F-4D97-AF65-F5344CB8AC3E}">
        <p14:creationId xmlns:p14="http://schemas.microsoft.com/office/powerpoint/2010/main" val="1215055107"/>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1/25/2020</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‹nº›</a:t>
            </a:fld>
            <a:endParaRPr lang="en-US"/>
          </a:p>
        </p:txBody>
      </p:sp>
    </p:spTree>
    <p:extLst>
      <p:ext uri="{BB962C8B-B14F-4D97-AF65-F5344CB8AC3E}">
        <p14:creationId xmlns:p14="http://schemas.microsoft.com/office/powerpoint/2010/main" val="176149262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06" r:id="rId5"/>
    <p:sldLayoutId id="2147483801" r:id="rId6"/>
    <p:sldLayoutId id="2147483802" r:id="rId7"/>
    <p:sldLayoutId id="2147483803" r:id="rId8"/>
    <p:sldLayoutId id="2147483804" r:id="rId9"/>
    <p:sldLayoutId id="2147483805" r:id="rId10"/>
    <p:sldLayoutId id="2147483807" r:id="rId11"/>
  </p:sldLayoutIdLst>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hf sldNum="0" hdr="0" ftr="0" dt="0"/>
  <p:txStyles>
    <p:titleStyle>
      <a:lvl1pPr algn="l" defTabSz="914400" rtl="0" eaLnBrk="1" latinLnBrk="0" hangingPunct="1">
        <a:lnSpc>
          <a:spcPct val="90000"/>
        </a:lnSpc>
        <a:spcBef>
          <a:spcPct val="0"/>
        </a:spcBef>
        <a:buNone/>
        <a:defRPr lang="en-US" sz="3600" i="0" kern="1200" cap="none" spc="-7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www.facebook.com/olga.lopes.16" TargetMode="External"/><Relationship Id="rId2" Type="http://schemas.openxmlformats.org/officeDocument/2006/relationships/hyperlink" Target="mailto:lopesolg@gmail.com" TargetMode="External"/><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hyperlink" Target="http://www.sergrasan.com/" TargetMode="External"/><Relationship Id="rId4" Type="http://schemas.openxmlformats.org/officeDocument/2006/relationships/hyperlink" Target="http://www.youtube.com/c/olgalop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AE910515-1F15-441D-A23B-9F638EE84CF5}"/>
              </a:ext>
            </a:extLst>
          </p:cNvPr>
          <p:cNvPicPr>
            <a:picLocks noChangeAspect="1"/>
          </p:cNvPicPr>
          <p:nvPr/>
        </p:nvPicPr>
        <p:blipFill>
          <a:blip r:embed="rId3"/>
          <a:stretch>
            <a:fillRect/>
          </a:stretch>
        </p:blipFill>
        <p:spPr>
          <a:xfrm>
            <a:off x="390967" y="367377"/>
            <a:ext cx="11432437" cy="6118483"/>
          </a:xfrm>
          <a:prstGeom prst="rect">
            <a:avLst/>
          </a:prstGeom>
          <a:effectLst>
            <a:softEdge rad="635000"/>
          </a:effectLst>
        </p:spPr>
      </p:pic>
    </p:spTree>
    <p:extLst>
      <p:ext uri="{BB962C8B-B14F-4D97-AF65-F5344CB8AC3E}">
        <p14:creationId xmlns:p14="http://schemas.microsoft.com/office/powerpoint/2010/main" val="2515228497"/>
      </p:ext>
    </p:extLst>
  </p:cSld>
  <p:clrMapOvr>
    <a:masterClrMapping/>
  </p:clrMapOvr>
  <mc:AlternateContent xmlns:mc="http://schemas.openxmlformats.org/markup-compatibility/2006" xmlns:p14="http://schemas.microsoft.com/office/powerpoint/2010/main">
    <mc:Choice Requires="p14">
      <p:transition spd="slow" p14:dur="7000" advTm="5000">
        <p14:reveal/>
        <p:sndAc>
          <p:stSnd loop="1">
            <p:snd r:embed="rId2" name="Aeoliah - Moonlight Magic.wav"/>
          </p:stSnd>
        </p:sndAc>
      </p:transition>
    </mc:Choice>
    <mc:Fallback xmlns="">
      <p:transition spd="slow" advTm="5000">
        <p:fade/>
        <p:sndAc>
          <p:stSnd loop="1">
            <p:snd r:embed="rId4" name="Aeoliah - Moonlight Mag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30489E4E-9AEA-498B-8D0A-4282F6CD0F42}"/>
              </a:ext>
            </a:extLst>
          </p:cNvPr>
          <p:cNvPicPr>
            <a:picLocks noChangeAspect="1"/>
          </p:cNvPicPr>
          <p:nvPr/>
        </p:nvPicPr>
        <p:blipFill>
          <a:blip r:embed="rId2"/>
          <a:stretch>
            <a:fillRect/>
          </a:stretch>
        </p:blipFill>
        <p:spPr>
          <a:xfrm>
            <a:off x="380334" y="378009"/>
            <a:ext cx="11464335" cy="6129117"/>
          </a:xfrm>
          <a:prstGeom prst="rect">
            <a:avLst/>
          </a:prstGeom>
          <a:effectLst>
            <a:softEdge rad="635000"/>
          </a:effectLst>
        </p:spPr>
      </p:pic>
      <p:sp>
        <p:nvSpPr>
          <p:cNvPr id="2" name="Retângulo 1">
            <a:extLst>
              <a:ext uri="{FF2B5EF4-FFF2-40B4-BE49-F238E27FC236}">
                <a16:creationId xmlns:a16="http://schemas.microsoft.com/office/drawing/2014/main" id="{02D9557B-A5FF-4422-9218-6FADCC65F699}"/>
              </a:ext>
            </a:extLst>
          </p:cNvPr>
          <p:cNvSpPr/>
          <p:nvPr/>
        </p:nvSpPr>
        <p:spPr>
          <a:xfrm>
            <a:off x="931672" y="3429000"/>
            <a:ext cx="5687647" cy="707886"/>
          </a:xfrm>
          <a:prstGeom prst="rect">
            <a:avLst/>
          </a:prstGeom>
        </p:spPr>
        <p:txBody>
          <a:bodyPr wrap="none">
            <a:spAutoFit/>
          </a:bodyPr>
          <a:lstStyle/>
          <a:p>
            <a:pPr algn="ctr"/>
            <a:r>
              <a:rPr lang="pt-PT" sz="40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Por detrás da máscara </a:t>
            </a:r>
          </a:p>
        </p:txBody>
      </p:sp>
      <p:sp>
        <p:nvSpPr>
          <p:cNvPr id="4" name="Retângulo 3">
            <a:extLst>
              <a:ext uri="{FF2B5EF4-FFF2-40B4-BE49-F238E27FC236}">
                <a16:creationId xmlns:a16="http://schemas.microsoft.com/office/drawing/2014/main" id="{1EE60E79-1357-4313-A518-FD5E40DEDA66}"/>
              </a:ext>
            </a:extLst>
          </p:cNvPr>
          <p:cNvSpPr/>
          <p:nvPr/>
        </p:nvSpPr>
        <p:spPr>
          <a:xfrm>
            <a:off x="1261827" y="4750755"/>
            <a:ext cx="5027338" cy="707886"/>
          </a:xfrm>
          <a:prstGeom prst="rect">
            <a:avLst/>
          </a:prstGeom>
        </p:spPr>
        <p:txBody>
          <a:bodyPr wrap="none">
            <a:spAutoFit/>
          </a:bodyPr>
          <a:lstStyle/>
          <a:p>
            <a:pPr algn="ctr"/>
            <a:r>
              <a:rPr lang="pt-PT" sz="40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Por Priscila Mattos </a:t>
            </a:r>
          </a:p>
        </p:txBody>
      </p:sp>
    </p:spTree>
    <p:extLst>
      <p:ext uri="{BB962C8B-B14F-4D97-AF65-F5344CB8AC3E}">
        <p14:creationId xmlns:p14="http://schemas.microsoft.com/office/powerpoint/2010/main" val="833509435"/>
      </p:ext>
    </p:extLst>
  </p:cSld>
  <p:clrMapOvr>
    <a:masterClrMapping/>
  </p:clrMapOvr>
  <mc:AlternateContent xmlns:mc="http://schemas.openxmlformats.org/markup-compatibility/2006" xmlns:p14="http://schemas.microsoft.com/office/powerpoint/2010/main">
    <mc:Choice Requires="p14">
      <p:transition spd="slow" p14:dur="7000" advTm="10000">
        <p14:reveal/>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700"/>
                            </p:stCondLst>
                            <p:childTnLst>
                              <p:par>
                                <p:cTn id="11" presetID="42" presetClass="entr" presetSubtype="0" fill="hold" nodeType="afterEffect">
                                  <p:stCondLst>
                                    <p:cond delay="0"/>
                                  </p:stCondLst>
                                  <p:iterate type="lt">
                                    <p:tmPct val="10000"/>
                                  </p:iterate>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D86317A7-E833-4EFA-B36B-A5F629528E0D}"/>
              </a:ext>
            </a:extLst>
          </p:cNvPr>
          <p:cNvPicPr>
            <a:picLocks noChangeAspect="1"/>
          </p:cNvPicPr>
          <p:nvPr/>
        </p:nvPicPr>
        <p:blipFill>
          <a:blip r:embed="rId2"/>
          <a:stretch>
            <a:fillRect/>
          </a:stretch>
        </p:blipFill>
        <p:spPr>
          <a:xfrm flipH="1">
            <a:off x="388188" y="378009"/>
            <a:ext cx="11421373" cy="6129117"/>
          </a:xfrm>
          <a:prstGeom prst="rect">
            <a:avLst/>
          </a:prstGeom>
          <a:effectLst>
            <a:softEdge rad="635000"/>
          </a:effectLst>
        </p:spPr>
      </p:pic>
      <p:sp>
        <p:nvSpPr>
          <p:cNvPr id="2" name="Retângulo 1">
            <a:extLst>
              <a:ext uri="{FF2B5EF4-FFF2-40B4-BE49-F238E27FC236}">
                <a16:creationId xmlns:a16="http://schemas.microsoft.com/office/drawing/2014/main" id="{7E37A563-6EDC-4E56-AE0D-9761288CC0F3}"/>
              </a:ext>
            </a:extLst>
          </p:cNvPr>
          <p:cNvSpPr/>
          <p:nvPr/>
        </p:nvSpPr>
        <p:spPr>
          <a:xfrm>
            <a:off x="382439" y="4305222"/>
            <a:ext cx="6794740" cy="2062103"/>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Por detrás da máscara de gelo que as pessoas usam, existe um coração de fogo. </a:t>
            </a: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 Paulo Coelho</a:t>
            </a:r>
          </a:p>
        </p:txBody>
      </p:sp>
    </p:spTree>
    <p:extLst>
      <p:ext uri="{BB962C8B-B14F-4D97-AF65-F5344CB8AC3E}">
        <p14:creationId xmlns:p14="http://schemas.microsoft.com/office/powerpoint/2010/main" val="3488732777"/>
      </p:ext>
    </p:extLst>
  </p:cSld>
  <p:clrMapOvr>
    <a:masterClrMapping/>
  </p:clrMapOvr>
  <mc:AlternateContent xmlns:mc="http://schemas.openxmlformats.org/markup-compatibility/2006" xmlns:p14="http://schemas.microsoft.com/office/powerpoint/2010/main">
    <mc:Choice Requires="p14">
      <p:transition spd="slow" p14:dur="7000" advTm="12000">
        <p14:revea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AE3041F7-410B-4580-90EB-2A044D016836}"/>
              </a:ext>
            </a:extLst>
          </p:cNvPr>
          <p:cNvPicPr>
            <a:picLocks noChangeAspect="1"/>
          </p:cNvPicPr>
          <p:nvPr/>
        </p:nvPicPr>
        <p:blipFill>
          <a:blip r:embed="rId2"/>
          <a:stretch>
            <a:fillRect/>
          </a:stretch>
        </p:blipFill>
        <p:spPr>
          <a:xfrm>
            <a:off x="780829" y="284354"/>
            <a:ext cx="11411171" cy="6139749"/>
          </a:xfrm>
          <a:prstGeom prst="rect">
            <a:avLst/>
          </a:prstGeom>
          <a:effectLst>
            <a:softEdge rad="635000"/>
          </a:effectLst>
        </p:spPr>
      </p:pic>
      <p:sp>
        <p:nvSpPr>
          <p:cNvPr id="2" name="Retângulo 1">
            <a:extLst>
              <a:ext uri="{FF2B5EF4-FFF2-40B4-BE49-F238E27FC236}">
                <a16:creationId xmlns:a16="http://schemas.microsoft.com/office/drawing/2014/main" id="{9E263A29-D835-4B45-AF18-842EF3F3DD96}"/>
              </a:ext>
            </a:extLst>
          </p:cNvPr>
          <p:cNvSpPr/>
          <p:nvPr/>
        </p:nvSpPr>
        <p:spPr>
          <a:xfrm>
            <a:off x="179204" y="3869558"/>
            <a:ext cx="5716771" cy="2554545"/>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Apesar das pessoas colocarem máscaras físicas no período do carnaval, normalmente elas tiram a máscara da alma. </a:t>
            </a:r>
          </a:p>
        </p:txBody>
      </p:sp>
    </p:spTree>
    <p:extLst>
      <p:ext uri="{BB962C8B-B14F-4D97-AF65-F5344CB8AC3E}">
        <p14:creationId xmlns:p14="http://schemas.microsoft.com/office/powerpoint/2010/main" val="3519913885"/>
      </p:ext>
    </p:extLst>
  </p:cSld>
  <p:clrMapOvr>
    <a:masterClrMapping/>
  </p:clrMapOvr>
  <mc:AlternateContent xmlns:mc="http://schemas.openxmlformats.org/markup-compatibility/2006" xmlns:p14="http://schemas.microsoft.com/office/powerpoint/2010/main">
    <mc:Choice Requires="p14">
      <p:transition spd="slow" p14:dur="7000" advTm="12000">
        <p14:revea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B1AECEA-A684-4CD5-904D-2FE76435781E}"/>
              </a:ext>
            </a:extLst>
          </p:cNvPr>
          <p:cNvPicPr>
            <a:picLocks noChangeAspect="1"/>
          </p:cNvPicPr>
          <p:nvPr/>
        </p:nvPicPr>
        <p:blipFill>
          <a:blip r:embed="rId2"/>
          <a:stretch>
            <a:fillRect/>
          </a:stretch>
        </p:blipFill>
        <p:spPr>
          <a:xfrm flipH="1">
            <a:off x="396814" y="356744"/>
            <a:ext cx="11412747" cy="6086586"/>
          </a:xfrm>
          <a:prstGeom prst="rect">
            <a:avLst/>
          </a:prstGeom>
          <a:effectLst>
            <a:softEdge rad="635000"/>
          </a:effectLst>
        </p:spPr>
      </p:pic>
      <p:sp>
        <p:nvSpPr>
          <p:cNvPr id="2" name="Retângulo 1">
            <a:extLst>
              <a:ext uri="{FF2B5EF4-FFF2-40B4-BE49-F238E27FC236}">
                <a16:creationId xmlns:a16="http://schemas.microsoft.com/office/drawing/2014/main" id="{D52E9C31-C4BD-4618-A108-3888BB2345A7}"/>
              </a:ext>
            </a:extLst>
          </p:cNvPr>
          <p:cNvSpPr/>
          <p:nvPr/>
        </p:nvSpPr>
        <p:spPr>
          <a:xfrm>
            <a:off x="724618" y="603779"/>
            <a:ext cx="4597880" cy="5016758"/>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Nesses dias de descanso e festa, algumas pessoas se libertam das máscaras usadas no dia a dia, de uma fria rotina robótica de casa – trabalho – casa – TV, e vão em busca de alegria e prazer.</a:t>
            </a:r>
          </a:p>
        </p:txBody>
      </p:sp>
    </p:spTree>
    <p:extLst>
      <p:ext uri="{BB962C8B-B14F-4D97-AF65-F5344CB8AC3E}">
        <p14:creationId xmlns:p14="http://schemas.microsoft.com/office/powerpoint/2010/main" val="60419261"/>
      </p:ext>
    </p:extLst>
  </p:cSld>
  <p:clrMapOvr>
    <a:masterClrMapping/>
  </p:clrMapOvr>
  <mc:AlternateContent xmlns:mc="http://schemas.openxmlformats.org/markup-compatibility/2006" xmlns:p14="http://schemas.microsoft.com/office/powerpoint/2010/main">
    <mc:Choice Requires="p14">
      <p:transition spd="slow" p14:dur="7000" advTm="17000">
        <p14:reveal/>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1CEE2223-E30B-4E6C-863D-5CECA88A6599}"/>
              </a:ext>
            </a:extLst>
          </p:cNvPr>
          <p:cNvPicPr>
            <a:picLocks noChangeAspect="1"/>
          </p:cNvPicPr>
          <p:nvPr/>
        </p:nvPicPr>
        <p:blipFill>
          <a:blip r:embed="rId2"/>
          <a:stretch>
            <a:fillRect/>
          </a:stretch>
        </p:blipFill>
        <p:spPr>
          <a:xfrm>
            <a:off x="880065" y="359126"/>
            <a:ext cx="11400540" cy="6139748"/>
          </a:xfrm>
          <a:prstGeom prst="rect">
            <a:avLst/>
          </a:prstGeom>
          <a:effectLst>
            <a:softEdge rad="635000"/>
          </a:effectLst>
        </p:spPr>
      </p:pic>
      <p:sp>
        <p:nvSpPr>
          <p:cNvPr id="2" name="Retângulo 1">
            <a:extLst>
              <a:ext uri="{FF2B5EF4-FFF2-40B4-BE49-F238E27FC236}">
                <a16:creationId xmlns:a16="http://schemas.microsoft.com/office/drawing/2014/main" id="{E1832A34-2682-4F21-9860-9FD98FA1C9D2}"/>
              </a:ext>
            </a:extLst>
          </p:cNvPr>
          <p:cNvSpPr/>
          <p:nvPr/>
        </p:nvSpPr>
        <p:spPr>
          <a:xfrm>
            <a:off x="425570" y="240912"/>
            <a:ext cx="3827253" cy="6001643"/>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Esse prazer a que me refiro não está relacionado à “</a:t>
            </a:r>
            <a:r>
              <a:rPr lang="pt-PT" sz="3200" b="1" dirty="0" err="1">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pegação</a:t>
            </a: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 embora cada um deva ser livre para viver da forma que acha melhor para si, não apenas em períodos específicos do ano, mas o ano todo.</a:t>
            </a:r>
          </a:p>
        </p:txBody>
      </p:sp>
    </p:spTree>
    <p:extLst>
      <p:ext uri="{BB962C8B-B14F-4D97-AF65-F5344CB8AC3E}">
        <p14:creationId xmlns:p14="http://schemas.microsoft.com/office/powerpoint/2010/main" val="974673574"/>
      </p:ext>
    </p:extLst>
  </p:cSld>
  <p:clrMapOvr>
    <a:masterClrMapping/>
  </p:clrMapOvr>
  <mc:AlternateContent xmlns:mc="http://schemas.openxmlformats.org/markup-compatibility/2006" xmlns:p14="http://schemas.microsoft.com/office/powerpoint/2010/main">
    <mc:Choice Requires="p14">
      <p:transition spd="slow" p14:dur="7000" advTm="18000">
        <p14:revea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C4DB5AE0-9213-4142-A63C-6C69D11F6179}"/>
              </a:ext>
            </a:extLst>
          </p:cNvPr>
          <p:cNvPicPr>
            <a:picLocks noChangeAspect="1"/>
          </p:cNvPicPr>
          <p:nvPr/>
        </p:nvPicPr>
        <p:blipFill>
          <a:blip r:embed="rId2"/>
          <a:stretch>
            <a:fillRect/>
          </a:stretch>
        </p:blipFill>
        <p:spPr>
          <a:xfrm>
            <a:off x="748931" y="464842"/>
            <a:ext cx="11443069" cy="6075953"/>
          </a:xfrm>
          <a:prstGeom prst="rect">
            <a:avLst/>
          </a:prstGeom>
          <a:effectLst>
            <a:softEdge rad="635000"/>
          </a:effectLst>
        </p:spPr>
      </p:pic>
      <p:sp>
        <p:nvSpPr>
          <p:cNvPr id="2" name="Retângulo 1">
            <a:extLst>
              <a:ext uri="{FF2B5EF4-FFF2-40B4-BE49-F238E27FC236}">
                <a16:creationId xmlns:a16="http://schemas.microsoft.com/office/drawing/2014/main" id="{C7DF3777-C203-4E1C-A019-111ECB9F4A4D}"/>
              </a:ext>
            </a:extLst>
          </p:cNvPr>
          <p:cNvSpPr/>
          <p:nvPr/>
        </p:nvSpPr>
        <p:spPr>
          <a:xfrm>
            <a:off x="481789" y="1733103"/>
            <a:ext cx="4448894" cy="3539430"/>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Refiro-me aos prazeres que nos permitimos sentir nos momentos de lazer, como confraternizar com os amigos e familiares, </a:t>
            </a:r>
          </a:p>
        </p:txBody>
      </p:sp>
    </p:spTree>
    <p:extLst>
      <p:ext uri="{BB962C8B-B14F-4D97-AF65-F5344CB8AC3E}">
        <p14:creationId xmlns:p14="http://schemas.microsoft.com/office/powerpoint/2010/main" val="4225370179"/>
      </p:ext>
    </p:extLst>
  </p:cSld>
  <p:clrMapOvr>
    <a:masterClrMapping/>
  </p:clrMapOvr>
  <mc:AlternateContent xmlns:mc="http://schemas.openxmlformats.org/markup-compatibility/2006" xmlns:p14="http://schemas.microsoft.com/office/powerpoint/2010/main">
    <mc:Choice Requires="p14">
      <p:transition spd="slow" p14:dur="7000" advTm="13000">
        <p14:revea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467F0F50-C7E2-44D9-907C-768D6CE0C623}"/>
              </a:ext>
            </a:extLst>
          </p:cNvPr>
          <p:cNvPicPr>
            <a:picLocks noChangeAspect="1"/>
          </p:cNvPicPr>
          <p:nvPr/>
        </p:nvPicPr>
        <p:blipFill>
          <a:blip r:embed="rId2"/>
          <a:stretch>
            <a:fillRect/>
          </a:stretch>
        </p:blipFill>
        <p:spPr>
          <a:xfrm>
            <a:off x="359069" y="378009"/>
            <a:ext cx="11464335" cy="6129117"/>
          </a:xfrm>
          <a:prstGeom prst="rect">
            <a:avLst/>
          </a:prstGeom>
          <a:effectLst>
            <a:softEdge rad="635000"/>
          </a:effectLst>
        </p:spPr>
      </p:pic>
      <p:sp>
        <p:nvSpPr>
          <p:cNvPr id="2" name="Retângulo 1">
            <a:extLst>
              <a:ext uri="{FF2B5EF4-FFF2-40B4-BE49-F238E27FC236}">
                <a16:creationId xmlns:a16="http://schemas.microsoft.com/office/drawing/2014/main" id="{31F0AE63-4A94-4B9E-AB9E-F99D58365CC9}"/>
              </a:ext>
            </a:extLst>
          </p:cNvPr>
          <p:cNvSpPr/>
          <p:nvPr/>
        </p:nvSpPr>
        <p:spPr>
          <a:xfrm>
            <a:off x="296174" y="3295616"/>
            <a:ext cx="4603630" cy="2554545"/>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fazer nossos </a:t>
            </a:r>
            <a:r>
              <a:rPr lang="pt-PT" sz="3200" b="1" dirty="0" err="1">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hobbys</a:t>
            </a: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 fazer um retiro espiritual para nos conectarmos com a espiritualidade, etc.</a:t>
            </a:r>
          </a:p>
        </p:txBody>
      </p:sp>
    </p:spTree>
    <p:extLst>
      <p:ext uri="{BB962C8B-B14F-4D97-AF65-F5344CB8AC3E}">
        <p14:creationId xmlns:p14="http://schemas.microsoft.com/office/powerpoint/2010/main" val="872390604"/>
      </p:ext>
    </p:extLst>
  </p:cSld>
  <p:clrMapOvr>
    <a:masterClrMapping/>
  </p:clrMapOvr>
  <mc:AlternateContent xmlns:mc="http://schemas.openxmlformats.org/markup-compatibility/2006" xmlns:p14="http://schemas.microsoft.com/office/powerpoint/2010/main">
    <mc:Choice Requires="p14">
      <p:transition spd="slow" p14:dur="7000" advTm="13000">
        <p14:revea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7DA55A72-0CE4-46E4-850D-8CFF53E56E19}"/>
              </a:ext>
            </a:extLst>
          </p:cNvPr>
          <p:cNvPicPr>
            <a:picLocks noChangeAspect="1"/>
          </p:cNvPicPr>
          <p:nvPr/>
        </p:nvPicPr>
        <p:blipFill>
          <a:blip r:embed="rId2"/>
          <a:stretch>
            <a:fillRect/>
          </a:stretch>
        </p:blipFill>
        <p:spPr>
          <a:xfrm>
            <a:off x="359071" y="367377"/>
            <a:ext cx="11474966" cy="6139749"/>
          </a:xfrm>
          <a:prstGeom prst="rect">
            <a:avLst/>
          </a:prstGeom>
          <a:effectLst>
            <a:softEdge rad="635000"/>
          </a:effectLst>
        </p:spPr>
      </p:pic>
      <p:sp>
        <p:nvSpPr>
          <p:cNvPr id="2" name="Retângulo 1">
            <a:extLst>
              <a:ext uri="{FF2B5EF4-FFF2-40B4-BE49-F238E27FC236}">
                <a16:creationId xmlns:a16="http://schemas.microsoft.com/office/drawing/2014/main" id="{789D9CF5-98F5-4166-8725-4A240A9F9F9E}"/>
              </a:ext>
            </a:extLst>
          </p:cNvPr>
          <p:cNvSpPr/>
          <p:nvPr/>
        </p:nvSpPr>
        <p:spPr>
          <a:xfrm>
            <a:off x="951781" y="1913757"/>
            <a:ext cx="4405223" cy="3046988"/>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Parece que nessa época nos sentimos mais livres para ser quem realmente somos e para viver nossas paixões.</a:t>
            </a:r>
          </a:p>
        </p:txBody>
      </p:sp>
    </p:spTree>
    <p:extLst>
      <p:ext uri="{BB962C8B-B14F-4D97-AF65-F5344CB8AC3E}">
        <p14:creationId xmlns:p14="http://schemas.microsoft.com/office/powerpoint/2010/main" val="2248965337"/>
      </p:ext>
    </p:extLst>
  </p:cSld>
  <p:clrMapOvr>
    <a:masterClrMapping/>
  </p:clrMapOvr>
  <mc:AlternateContent xmlns:mc="http://schemas.openxmlformats.org/markup-compatibility/2006" xmlns:p14="http://schemas.microsoft.com/office/powerpoint/2010/main">
    <mc:Choice Requires="p14">
      <p:transition spd="slow" p14:dur="7000" advTm="13000">
        <p14:revea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33D26BDD-E2AD-49F0-BB85-60C4CE505C83}"/>
              </a:ext>
            </a:extLst>
          </p:cNvPr>
          <p:cNvPicPr>
            <a:picLocks noChangeAspect="1"/>
          </p:cNvPicPr>
          <p:nvPr/>
        </p:nvPicPr>
        <p:blipFill>
          <a:blip r:embed="rId2"/>
          <a:stretch>
            <a:fillRect/>
          </a:stretch>
        </p:blipFill>
        <p:spPr>
          <a:xfrm>
            <a:off x="348437" y="356744"/>
            <a:ext cx="11517497" cy="6150382"/>
          </a:xfrm>
          <a:prstGeom prst="rect">
            <a:avLst/>
          </a:prstGeom>
          <a:effectLst>
            <a:softEdge rad="635000"/>
          </a:effectLst>
        </p:spPr>
      </p:pic>
      <p:sp>
        <p:nvSpPr>
          <p:cNvPr id="2" name="Retângulo 1">
            <a:extLst>
              <a:ext uri="{FF2B5EF4-FFF2-40B4-BE49-F238E27FC236}">
                <a16:creationId xmlns:a16="http://schemas.microsoft.com/office/drawing/2014/main" id="{294529F7-53E3-4C21-80CB-3DD3AF7BD986}"/>
              </a:ext>
            </a:extLst>
          </p:cNvPr>
          <p:cNvSpPr/>
          <p:nvPr/>
        </p:nvSpPr>
        <p:spPr>
          <a:xfrm>
            <a:off x="753373" y="758973"/>
            <a:ext cx="4155057" cy="5016758"/>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Amantes de livros, por exemplo, aproveitam para “devorar” o máximo de livros que conseguem ler. Amantes de séries e filmes aproveitam para assisti-los o dia inteiro.</a:t>
            </a:r>
          </a:p>
        </p:txBody>
      </p:sp>
    </p:spTree>
    <p:extLst>
      <p:ext uri="{BB962C8B-B14F-4D97-AF65-F5344CB8AC3E}">
        <p14:creationId xmlns:p14="http://schemas.microsoft.com/office/powerpoint/2010/main" val="711983514"/>
      </p:ext>
    </p:extLst>
  </p:cSld>
  <p:clrMapOvr>
    <a:masterClrMapping/>
  </p:clrMapOvr>
  <mc:AlternateContent xmlns:mc="http://schemas.openxmlformats.org/markup-compatibility/2006" xmlns:p14="http://schemas.microsoft.com/office/powerpoint/2010/main">
    <mc:Choice Requires="p14">
      <p:transition spd="slow" p14:dur="7000" advTm="17000">
        <p14:reveal/>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D8F7562C-AF20-477B-9BC4-D97B1DA6E3C9}"/>
              </a:ext>
            </a:extLst>
          </p:cNvPr>
          <p:cNvPicPr>
            <a:picLocks noChangeAspect="1"/>
          </p:cNvPicPr>
          <p:nvPr/>
        </p:nvPicPr>
        <p:blipFill>
          <a:blip r:embed="rId2"/>
          <a:stretch>
            <a:fillRect/>
          </a:stretch>
        </p:blipFill>
        <p:spPr>
          <a:xfrm>
            <a:off x="380335" y="399275"/>
            <a:ext cx="11453701" cy="6086585"/>
          </a:xfrm>
          <a:prstGeom prst="rect">
            <a:avLst/>
          </a:prstGeom>
          <a:effectLst>
            <a:softEdge rad="635000"/>
          </a:effectLst>
        </p:spPr>
      </p:pic>
      <p:sp>
        <p:nvSpPr>
          <p:cNvPr id="2" name="Retângulo 1">
            <a:extLst>
              <a:ext uri="{FF2B5EF4-FFF2-40B4-BE49-F238E27FC236}">
                <a16:creationId xmlns:a16="http://schemas.microsoft.com/office/drawing/2014/main" id="{1433CA4C-47C0-42A4-90D3-785B0CA787D1}"/>
              </a:ext>
            </a:extLst>
          </p:cNvPr>
          <p:cNvSpPr/>
          <p:nvPr/>
        </p:nvSpPr>
        <p:spPr>
          <a:xfrm>
            <a:off x="529086" y="3931315"/>
            <a:ext cx="3740989" cy="2554545"/>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Amantes da religião aproveitam para vivenciarem ainda mais suas crenças. </a:t>
            </a:r>
          </a:p>
        </p:txBody>
      </p:sp>
    </p:spTree>
    <p:extLst>
      <p:ext uri="{BB962C8B-B14F-4D97-AF65-F5344CB8AC3E}">
        <p14:creationId xmlns:p14="http://schemas.microsoft.com/office/powerpoint/2010/main" val="2137222952"/>
      </p:ext>
    </p:extLst>
  </p:cSld>
  <p:clrMapOvr>
    <a:masterClrMapping/>
  </p:clrMapOvr>
  <mc:AlternateContent xmlns:mc="http://schemas.openxmlformats.org/markup-compatibility/2006" xmlns:p14="http://schemas.microsoft.com/office/powerpoint/2010/main">
    <mc:Choice Requires="p14">
      <p:transition spd="slow" p14:dur="7000" advTm="12000">
        <p14:revea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A52B2213-3596-4369-A1CF-5A12B4B155FE}"/>
              </a:ext>
            </a:extLst>
          </p:cNvPr>
          <p:cNvPicPr>
            <a:picLocks noChangeAspect="1"/>
          </p:cNvPicPr>
          <p:nvPr/>
        </p:nvPicPr>
        <p:blipFill>
          <a:blip r:embed="rId2"/>
          <a:stretch>
            <a:fillRect/>
          </a:stretch>
        </p:blipFill>
        <p:spPr>
          <a:xfrm>
            <a:off x="401599" y="400714"/>
            <a:ext cx="11421805" cy="6085146"/>
          </a:xfrm>
          <a:prstGeom prst="rect">
            <a:avLst/>
          </a:prstGeom>
          <a:effectLst>
            <a:softEdge rad="635000"/>
          </a:effectLst>
        </p:spPr>
      </p:pic>
      <p:sp>
        <p:nvSpPr>
          <p:cNvPr id="2" name="Retângulo 1">
            <a:extLst>
              <a:ext uri="{FF2B5EF4-FFF2-40B4-BE49-F238E27FC236}">
                <a16:creationId xmlns:a16="http://schemas.microsoft.com/office/drawing/2014/main" id="{4B0692E5-5F01-4DC4-A504-B6361605C660}"/>
              </a:ext>
            </a:extLst>
          </p:cNvPr>
          <p:cNvSpPr/>
          <p:nvPr/>
        </p:nvSpPr>
        <p:spPr>
          <a:xfrm>
            <a:off x="401599" y="2121946"/>
            <a:ext cx="4456981" cy="3046988"/>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Amantes da sedução aproveitam para viverem seus relacionamentos momentâneos de forma pública.</a:t>
            </a:r>
          </a:p>
        </p:txBody>
      </p:sp>
    </p:spTree>
    <p:extLst>
      <p:ext uri="{BB962C8B-B14F-4D97-AF65-F5344CB8AC3E}">
        <p14:creationId xmlns:p14="http://schemas.microsoft.com/office/powerpoint/2010/main" val="4147479056"/>
      </p:ext>
    </p:extLst>
  </p:cSld>
  <p:clrMapOvr>
    <a:masterClrMapping/>
  </p:clrMapOvr>
  <mc:AlternateContent xmlns:mc="http://schemas.openxmlformats.org/markup-compatibility/2006" xmlns:p14="http://schemas.microsoft.com/office/powerpoint/2010/main">
    <mc:Choice Requires="p14">
      <p:transition spd="slow" p14:dur="7000" advTm="13000">
        <p14:revea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74B93B20-3A01-47E4-9D44-6098DA753804}"/>
              </a:ext>
            </a:extLst>
          </p:cNvPr>
          <p:cNvPicPr>
            <a:picLocks noChangeAspect="1"/>
          </p:cNvPicPr>
          <p:nvPr/>
        </p:nvPicPr>
        <p:blipFill>
          <a:blip r:embed="rId2"/>
          <a:stretch>
            <a:fillRect/>
          </a:stretch>
        </p:blipFill>
        <p:spPr>
          <a:xfrm flipH="1">
            <a:off x="379561" y="388642"/>
            <a:ext cx="11447253" cy="6150381"/>
          </a:xfrm>
          <a:prstGeom prst="rect">
            <a:avLst/>
          </a:prstGeom>
          <a:effectLst>
            <a:softEdge rad="635000"/>
          </a:effectLst>
        </p:spPr>
      </p:pic>
      <p:sp>
        <p:nvSpPr>
          <p:cNvPr id="3" name="Retângulo 2">
            <a:extLst>
              <a:ext uri="{FF2B5EF4-FFF2-40B4-BE49-F238E27FC236}">
                <a16:creationId xmlns:a16="http://schemas.microsoft.com/office/drawing/2014/main" id="{C0563DFF-6AA4-4009-907D-0A1C70EB4819}"/>
              </a:ext>
            </a:extLst>
          </p:cNvPr>
          <p:cNvSpPr/>
          <p:nvPr/>
        </p:nvSpPr>
        <p:spPr>
          <a:xfrm>
            <a:off x="365186" y="475582"/>
            <a:ext cx="5474898" cy="5509200"/>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Enfim, seja o que for que mais gostem de fazer nos momentos de “liberdade”, as pessoas tiram as máscaras de gelo que cobrem seus verdadeiros sentimentos na maior parte do tempo de seus dias comuns e demonstram a chama da vida que queima dentro do peito. </a:t>
            </a:r>
          </a:p>
        </p:txBody>
      </p:sp>
    </p:spTree>
    <p:extLst>
      <p:ext uri="{BB962C8B-B14F-4D97-AF65-F5344CB8AC3E}">
        <p14:creationId xmlns:p14="http://schemas.microsoft.com/office/powerpoint/2010/main" val="1659592528"/>
      </p:ext>
    </p:extLst>
  </p:cSld>
  <p:clrMapOvr>
    <a:masterClrMapping/>
  </p:clrMapOvr>
  <mc:AlternateContent xmlns:mc="http://schemas.openxmlformats.org/markup-compatibility/2006">
    <mc:Choice xmlns:p14="http://schemas.microsoft.com/office/powerpoint/2010/main" Requires="p14">
      <p:transition spd="slow" p14:dur="7000" advTm="22000">
        <p14:revea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A896FFD2-C7C8-4D9E-A454-1D2116817F86}"/>
              </a:ext>
            </a:extLst>
          </p:cNvPr>
          <p:cNvPicPr>
            <a:picLocks noChangeAspect="1"/>
          </p:cNvPicPr>
          <p:nvPr/>
        </p:nvPicPr>
        <p:blipFill>
          <a:blip r:embed="rId2"/>
          <a:stretch>
            <a:fillRect/>
          </a:stretch>
        </p:blipFill>
        <p:spPr>
          <a:xfrm>
            <a:off x="398791" y="383426"/>
            <a:ext cx="11428023" cy="6077759"/>
          </a:xfrm>
          <a:prstGeom prst="rect">
            <a:avLst/>
          </a:prstGeom>
          <a:effectLst>
            <a:softEdge rad="635000"/>
          </a:effectLst>
        </p:spPr>
      </p:pic>
      <p:sp>
        <p:nvSpPr>
          <p:cNvPr id="3" name="Retângulo 2">
            <a:extLst>
              <a:ext uri="{FF2B5EF4-FFF2-40B4-BE49-F238E27FC236}">
                <a16:creationId xmlns:a16="http://schemas.microsoft.com/office/drawing/2014/main" id="{E51D271C-3F79-49CA-A71B-04F8F880EF54}"/>
              </a:ext>
            </a:extLst>
          </p:cNvPr>
          <p:cNvSpPr/>
          <p:nvPr/>
        </p:nvSpPr>
        <p:spPr>
          <a:xfrm>
            <a:off x="962025" y="1635065"/>
            <a:ext cx="4800600" cy="4031873"/>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Aproveitar a vida, nem sempre está relacionado com prazeres momentâneos, e sim a viver da maneira que desejamos, mostrando quem realmente somos. </a:t>
            </a:r>
          </a:p>
        </p:txBody>
      </p:sp>
    </p:spTree>
    <p:extLst>
      <p:ext uri="{BB962C8B-B14F-4D97-AF65-F5344CB8AC3E}">
        <p14:creationId xmlns:p14="http://schemas.microsoft.com/office/powerpoint/2010/main" val="2062680004"/>
      </p:ext>
    </p:extLst>
  </p:cSld>
  <p:clrMapOvr>
    <a:masterClrMapping/>
  </p:clrMapOvr>
  <mc:AlternateContent xmlns:mc="http://schemas.openxmlformats.org/markup-compatibility/2006" xmlns:p14="http://schemas.microsoft.com/office/powerpoint/2010/main">
    <mc:Choice Requires="p14">
      <p:transition spd="slow" p14:dur="7000" advTm="17000">
        <p14:reveal/>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553A2347-4872-4270-8E12-AE4353862DF2}"/>
              </a:ext>
            </a:extLst>
          </p:cNvPr>
          <p:cNvPicPr>
            <a:picLocks noChangeAspect="1"/>
          </p:cNvPicPr>
          <p:nvPr/>
        </p:nvPicPr>
        <p:blipFill>
          <a:blip r:embed="rId2"/>
          <a:stretch>
            <a:fillRect/>
          </a:stretch>
        </p:blipFill>
        <p:spPr>
          <a:xfrm flipH="1">
            <a:off x="380999" y="396340"/>
            <a:ext cx="11477625" cy="6065320"/>
          </a:xfrm>
          <a:prstGeom prst="rect">
            <a:avLst/>
          </a:prstGeom>
          <a:effectLst>
            <a:softEdge rad="635000"/>
          </a:effectLst>
        </p:spPr>
      </p:pic>
      <p:sp>
        <p:nvSpPr>
          <p:cNvPr id="3" name="Retângulo 2">
            <a:extLst>
              <a:ext uri="{FF2B5EF4-FFF2-40B4-BE49-F238E27FC236}">
                <a16:creationId xmlns:a16="http://schemas.microsoft.com/office/drawing/2014/main" id="{F507C48B-69B7-47F0-9CAA-2135501B1C15}"/>
              </a:ext>
            </a:extLst>
          </p:cNvPr>
          <p:cNvSpPr/>
          <p:nvPr/>
        </p:nvSpPr>
        <p:spPr>
          <a:xfrm>
            <a:off x="1028700" y="4492565"/>
            <a:ext cx="4800600" cy="1569660"/>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É viver com leveza e satisfação, conectados à nossa própria essência.</a:t>
            </a:r>
          </a:p>
        </p:txBody>
      </p:sp>
    </p:spTree>
    <p:extLst>
      <p:ext uri="{BB962C8B-B14F-4D97-AF65-F5344CB8AC3E}">
        <p14:creationId xmlns:p14="http://schemas.microsoft.com/office/powerpoint/2010/main" val="1650786292"/>
      </p:ext>
    </p:extLst>
  </p:cSld>
  <p:clrMapOvr>
    <a:masterClrMapping/>
  </p:clrMapOvr>
  <mc:AlternateContent xmlns:mc="http://schemas.openxmlformats.org/markup-compatibility/2006" xmlns:p14="http://schemas.microsoft.com/office/powerpoint/2010/main">
    <mc:Choice Requires="p14">
      <p:transition spd="slow" p14:dur="7000" advTm="12000">
        <p14:revea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59405F1F-89DF-49C7-9BBB-081A3A81CAED}"/>
              </a:ext>
            </a:extLst>
          </p:cNvPr>
          <p:cNvPicPr>
            <a:picLocks noChangeAspect="1"/>
          </p:cNvPicPr>
          <p:nvPr/>
        </p:nvPicPr>
        <p:blipFill>
          <a:blip r:embed="rId2"/>
          <a:stretch>
            <a:fillRect/>
          </a:stretch>
        </p:blipFill>
        <p:spPr>
          <a:xfrm flipH="1">
            <a:off x="361950" y="356744"/>
            <a:ext cx="11468100" cy="6150382"/>
          </a:xfrm>
          <a:prstGeom prst="rect">
            <a:avLst/>
          </a:prstGeom>
          <a:effectLst>
            <a:softEdge rad="635000"/>
          </a:effectLst>
        </p:spPr>
      </p:pic>
      <p:sp>
        <p:nvSpPr>
          <p:cNvPr id="3" name="Retângulo 2">
            <a:extLst>
              <a:ext uri="{FF2B5EF4-FFF2-40B4-BE49-F238E27FC236}">
                <a16:creationId xmlns:a16="http://schemas.microsoft.com/office/drawing/2014/main" id="{30DB30CC-FE3C-4081-AAC9-842A965133AC}"/>
              </a:ext>
            </a:extLst>
          </p:cNvPr>
          <p:cNvSpPr/>
          <p:nvPr/>
        </p:nvSpPr>
        <p:spPr>
          <a:xfrm>
            <a:off x="619125" y="674400"/>
            <a:ext cx="4371975" cy="5509200"/>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 vida é dura” é uma frase que costumamos repetir o ano todo, tanto no mundo profissional quanto no pessoal, e o fato de repetirmos e acreditarmos nessa frase, certamente torna a vida ainda mais difícil e pesada.</a:t>
            </a:r>
          </a:p>
        </p:txBody>
      </p:sp>
    </p:spTree>
    <p:extLst>
      <p:ext uri="{BB962C8B-B14F-4D97-AF65-F5344CB8AC3E}">
        <p14:creationId xmlns:p14="http://schemas.microsoft.com/office/powerpoint/2010/main" val="3530931790"/>
      </p:ext>
    </p:extLst>
  </p:cSld>
  <p:clrMapOvr>
    <a:masterClrMapping/>
  </p:clrMapOvr>
  <mc:AlternateContent xmlns:mc="http://schemas.openxmlformats.org/markup-compatibility/2006">
    <mc:Choice xmlns:p14="http://schemas.microsoft.com/office/powerpoint/2010/main" Requires="p14">
      <p:transition spd="slow" p14:dur="7000" advTm="20000">
        <p14:revea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A2A9372D-C186-4C1A-948C-E90F4742AE9B}"/>
              </a:ext>
            </a:extLst>
          </p:cNvPr>
          <p:cNvPicPr>
            <a:picLocks noChangeAspect="1"/>
          </p:cNvPicPr>
          <p:nvPr/>
        </p:nvPicPr>
        <p:blipFill>
          <a:blip r:embed="rId2"/>
          <a:stretch>
            <a:fillRect/>
          </a:stretch>
        </p:blipFill>
        <p:spPr>
          <a:xfrm>
            <a:off x="802093" y="369758"/>
            <a:ext cx="11389907" cy="6118484"/>
          </a:xfrm>
          <a:prstGeom prst="rect">
            <a:avLst/>
          </a:prstGeom>
          <a:effectLst>
            <a:softEdge rad="635000"/>
          </a:effectLst>
        </p:spPr>
      </p:pic>
      <p:sp>
        <p:nvSpPr>
          <p:cNvPr id="2" name="Retângulo 1">
            <a:extLst>
              <a:ext uri="{FF2B5EF4-FFF2-40B4-BE49-F238E27FC236}">
                <a16:creationId xmlns:a16="http://schemas.microsoft.com/office/drawing/2014/main" id="{E87E8E2F-E40F-45DD-86E8-4A1ECEB8994A}"/>
              </a:ext>
            </a:extLst>
          </p:cNvPr>
          <p:cNvSpPr/>
          <p:nvPr/>
        </p:nvSpPr>
        <p:spPr>
          <a:xfrm>
            <a:off x="581025" y="1243310"/>
            <a:ext cx="3905250" cy="3108543"/>
          </a:xfrm>
          <a:prstGeom prst="rect">
            <a:avLst/>
          </a:prstGeom>
        </p:spPr>
        <p:txBody>
          <a:bodyPr wrap="square">
            <a:spAutoFit/>
          </a:bodyPr>
          <a:lstStyle/>
          <a:p>
            <a:pPr algn="ctr"/>
            <a:r>
              <a:rPr lang="pt-PT" sz="28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Problemas relacionados às rotinas desgastantes e desafios constantes todos nós temos, a questão é como lidamos com isso. </a:t>
            </a:r>
          </a:p>
        </p:txBody>
      </p:sp>
    </p:spTree>
    <p:extLst>
      <p:ext uri="{BB962C8B-B14F-4D97-AF65-F5344CB8AC3E}">
        <p14:creationId xmlns:p14="http://schemas.microsoft.com/office/powerpoint/2010/main" val="3128853622"/>
      </p:ext>
    </p:extLst>
  </p:cSld>
  <p:clrMapOvr>
    <a:masterClrMapping/>
  </p:clrMapOvr>
  <mc:AlternateContent xmlns:mc="http://schemas.openxmlformats.org/markup-compatibility/2006" xmlns:p14="http://schemas.microsoft.com/office/powerpoint/2010/main">
    <mc:Choice Requires="p14">
      <p:transition spd="slow" p14:dur="7000" advTm="13000">
        <p14:revea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66968CED-7D5B-4E22-B127-3DE9BF9F23BD}"/>
              </a:ext>
            </a:extLst>
          </p:cNvPr>
          <p:cNvPicPr>
            <a:picLocks noChangeAspect="1"/>
          </p:cNvPicPr>
          <p:nvPr/>
        </p:nvPicPr>
        <p:blipFill>
          <a:blip r:embed="rId2"/>
          <a:stretch>
            <a:fillRect/>
          </a:stretch>
        </p:blipFill>
        <p:spPr>
          <a:xfrm>
            <a:off x="893578" y="431836"/>
            <a:ext cx="11464334" cy="6150382"/>
          </a:xfrm>
          <a:prstGeom prst="rect">
            <a:avLst/>
          </a:prstGeom>
          <a:effectLst>
            <a:softEdge rad="635000"/>
          </a:effectLst>
        </p:spPr>
      </p:pic>
      <p:sp>
        <p:nvSpPr>
          <p:cNvPr id="3" name="Retângulo 2">
            <a:extLst>
              <a:ext uri="{FF2B5EF4-FFF2-40B4-BE49-F238E27FC236}">
                <a16:creationId xmlns:a16="http://schemas.microsoft.com/office/drawing/2014/main" id="{E327631D-97C2-4D0A-B752-DC891CF4A6A3}"/>
              </a:ext>
            </a:extLst>
          </p:cNvPr>
          <p:cNvSpPr/>
          <p:nvPr/>
        </p:nvSpPr>
        <p:spPr>
          <a:xfrm>
            <a:off x="571500" y="995660"/>
            <a:ext cx="4038600" cy="4524315"/>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Que tal observar sempre o lado bom das experiências adquiridas e irmos acrescentando mais momentos de satisfação e diversão diariamente? </a:t>
            </a:r>
          </a:p>
        </p:txBody>
      </p:sp>
    </p:spTree>
    <p:extLst>
      <p:ext uri="{BB962C8B-B14F-4D97-AF65-F5344CB8AC3E}">
        <p14:creationId xmlns:p14="http://schemas.microsoft.com/office/powerpoint/2010/main" val="4076434598"/>
      </p:ext>
    </p:extLst>
  </p:cSld>
  <p:clrMapOvr>
    <a:masterClrMapping/>
  </p:clrMapOvr>
  <mc:AlternateContent xmlns:mc="http://schemas.openxmlformats.org/markup-compatibility/2006" xmlns:p14="http://schemas.microsoft.com/office/powerpoint/2010/main">
    <mc:Choice Requires="p14">
      <p:transition spd="slow" p14:dur="7000" advTm="15000">
        <p14:revea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elestial - the WOW factor, etheral women, Etsy, color on black, masking you to join, women are special, photo album, female trendsetters">
            <a:extLst>
              <a:ext uri="{FF2B5EF4-FFF2-40B4-BE49-F238E27FC236}">
                <a16:creationId xmlns:a16="http://schemas.microsoft.com/office/drawing/2014/main" id="{83E71D6C-351E-4E06-B602-385914BEA8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461" y="377456"/>
            <a:ext cx="11400539" cy="6103088"/>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8B0740D6-C54B-4960-84BF-04FE1ED22CA9}"/>
              </a:ext>
            </a:extLst>
          </p:cNvPr>
          <p:cNvSpPr/>
          <p:nvPr/>
        </p:nvSpPr>
        <p:spPr>
          <a:xfrm>
            <a:off x="704850" y="757535"/>
            <a:ext cx="4219575" cy="4524315"/>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Que tal viver a vida de forma mais leve e mais conectada com o que realmente gostamos, não apenas nos períodos de festas ou de retiro espiritual, mas em todos os dias do ano?</a:t>
            </a:r>
          </a:p>
        </p:txBody>
      </p:sp>
    </p:spTree>
    <p:extLst>
      <p:ext uri="{BB962C8B-B14F-4D97-AF65-F5344CB8AC3E}">
        <p14:creationId xmlns:p14="http://schemas.microsoft.com/office/powerpoint/2010/main" val="1464896855"/>
      </p:ext>
    </p:extLst>
  </p:cSld>
  <p:clrMapOvr>
    <a:masterClrMapping/>
  </p:clrMapOvr>
  <mc:AlternateContent xmlns:mc="http://schemas.openxmlformats.org/markup-compatibility/2006" xmlns:p14="http://schemas.microsoft.com/office/powerpoint/2010/main">
    <mc:Choice Requires="p14">
      <p:transition spd="slow" p14:dur="7000" advTm="18000">
        <p14:revea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D01412F8-504D-4ECF-BFCC-B86D1D509D09}"/>
              </a:ext>
            </a:extLst>
          </p:cNvPr>
          <p:cNvPicPr>
            <a:picLocks noChangeAspect="1"/>
          </p:cNvPicPr>
          <p:nvPr/>
        </p:nvPicPr>
        <p:blipFill>
          <a:blip r:embed="rId2"/>
          <a:stretch>
            <a:fillRect/>
          </a:stretch>
        </p:blipFill>
        <p:spPr>
          <a:xfrm>
            <a:off x="1009650" y="378618"/>
            <a:ext cx="11468100" cy="6100763"/>
          </a:xfrm>
          <a:prstGeom prst="rect">
            <a:avLst/>
          </a:prstGeom>
          <a:effectLst>
            <a:softEdge rad="635000"/>
          </a:effectLst>
        </p:spPr>
      </p:pic>
      <p:sp>
        <p:nvSpPr>
          <p:cNvPr id="4" name="Retângulo 3">
            <a:extLst>
              <a:ext uri="{FF2B5EF4-FFF2-40B4-BE49-F238E27FC236}">
                <a16:creationId xmlns:a16="http://schemas.microsoft.com/office/drawing/2014/main" id="{827C08B8-BFE4-4AA2-924C-9BAC1BC30593}"/>
              </a:ext>
            </a:extLst>
          </p:cNvPr>
          <p:cNvSpPr/>
          <p:nvPr/>
        </p:nvSpPr>
        <p:spPr>
          <a:xfrm>
            <a:off x="628650" y="378618"/>
            <a:ext cx="4010025" cy="6001643"/>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Assim como os casais apaixonados abandonam suas máscaras quando estão juntos, expondo sentimentos como se a alma não coubesse em seus corpos, vamos viver mais intensamente nossos dias.</a:t>
            </a:r>
          </a:p>
        </p:txBody>
      </p:sp>
    </p:spTree>
    <p:extLst>
      <p:ext uri="{BB962C8B-B14F-4D97-AF65-F5344CB8AC3E}">
        <p14:creationId xmlns:p14="http://schemas.microsoft.com/office/powerpoint/2010/main" val="1199156679"/>
      </p:ext>
    </p:extLst>
  </p:cSld>
  <p:clrMapOvr>
    <a:masterClrMapping/>
  </p:clrMapOvr>
  <mc:AlternateContent xmlns:mc="http://schemas.openxmlformats.org/markup-compatibility/2006" xmlns:p14="http://schemas.microsoft.com/office/powerpoint/2010/main">
    <mc:Choice Requires="p14">
      <p:transition spd="slow" p14:dur="7000" advTm="18000">
        <p14:revea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C8FBEDE3-DBFD-4FB1-AF42-2B4D6CB23D5B}"/>
              </a:ext>
            </a:extLst>
          </p:cNvPr>
          <p:cNvPicPr>
            <a:picLocks noChangeAspect="1"/>
          </p:cNvPicPr>
          <p:nvPr/>
        </p:nvPicPr>
        <p:blipFill>
          <a:blip r:embed="rId2"/>
          <a:stretch>
            <a:fillRect/>
          </a:stretch>
        </p:blipFill>
        <p:spPr>
          <a:xfrm>
            <a:off x="752475" y="373856"/>
            <a:ext cx="11439525" cy="6110288"/>
          </a:xfrm>
          <a:prstGeom prst="rect">
            <a:avLst/>
          </a:prstGeom>
          <a:effectLst>
            <a:softEdge rad="635000"/>
          </a:effectLst>
        </p:spPr>
      </p:pic>
      <p:sp>
        <p:nvSpPr>
          <p:cNvPr id="3" name="Retângulo 2">
            <a:extLst>
              <a:ext uri="{FF2B5EF4-FFF2-40B4-BE49-F238E27FC236}">
                <a16:creationId xmlns:a16="http://schemas.microsoft.com/office/drawing/2014/main" id="{A461D0E6-0049-4798-AC6C-FC8F69B4EF1C}"/>
              </a:ext>
            </a:extLst>
          </p:cNvPr>
          <p:cNvSpPr/>
          <p:nvPr/>
        </p:nvSpPr>
        <p:spPr>
          <a:xfrm>
            <a:off x="838200" y="1742659"/>
            <a:ext cx="4229100" cy="3046988"/>
          </a:xfrm>
          <a:prstGeom prst="rect">
            <a:avLst/>
          </a:prstGeom>
        </p:spPr>
        <p:txBody>
          <a:bodyPr wrap="square">
            <a:spAutoFit/>
          </a:body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rPr>
              <a:t>Seja com ou sem fantasia, tire a máscara da seriedade, vamos viver com mais alegria!</a:t>
            </a:r>
          </a:p>
        </p:txBody>
      </p:sp>
    </p:spTree>
    <p:extLst>
      <p:ext uri="{BB962C8B-B14F-4D97-AF65-F5344CB8AC3E}">
        <p14:creationId xmlns:p14="http://schemas.microsoft.com/office/powerpoint/2010/main" val="3659987087"/>
      </p:ext>
    </p:extLst>
  </p:cSld>
  <p:clrMapOvr>
    <a:masterClrMapping/>
  </p:clrMapOvr>
  <mc:AlternateContent xmlns:mc="http://schemas.openxmlformats.org/markup-compatibility/2006" xmlns:p14="http://schemas.microsoft.com/office/powerpoint/2010/main">
    <mc:Choice Requires="p14">
      <p:transition spd="slow" p14:dur="7000" advTm="13000">
        <p14:revea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2">
            <a:extLst>
              <a:ext uri="{FF2B5EF4-FFF2-40B4-BE49-F238E27FC236}">
                <a16:creationId xmlns:a16="http://schemas.microsoft.com/office/drawing/2014/main" id="{2A60EE46-4E30-455C-B552-A167E05C9146}"/>
              </a:ext>
            </a:extLst>
          </p:cNvPr>
          <p:cNvSpPr txBox="1"/>
          <p:nvPr/>
        </p:nvSpPr>
        <p:spPr>
          <a:xfrm>
            <a:off x="4381026" y="472858"/>
            <a:ext cx="7052734" cy="6001643"/>
          </a:xfrm>
          <a:prstGeom prst="rect">
            <a:avLst/>
          </a:prstGeom>
          <a:noFill/>
        </p:spPr>
        <p:txBody>
          <a:bodyPr wrap="square" rtlCol="0">
            <a:spAutoFit/>
          </a:bodyPr>
          <a:ls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Imagens Internet</a:t>
            </a: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Autor do Texto: Priscila Mattos </a:t>
            </a:r>
          </a:p>
          <a:p>
            <a:pPr algn="ctr"/>
            <a:r>
              <a:rPr lang="pt-PT" sz="3200" b="1" dirty="0" err="1">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Música:Aeoliah</a:t>
            </a: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 - </a:t>
            </a:r>
            <a:r>
              <a:rPr lang="pt-PT" sz="3200" b="1" dirty="0" err="1">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Moonlight</a:t>
            </a: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 </a:t>
            </a:r>
            <a:r>
              <a:rPr lang="pt-PT" sz="3200" b="1" dirty="0" err="1">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Magic</a:t>
            </a: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rPr>
              <a:t>Formatação: Olga Lopes</a:t>
            </a:r>
          </a:p>
          <a:p>
            <a:pPr algn="ct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hlinkClick r:id="rId2">
                  <a:extLst>
                    <a:ext uri="{A12FA001-AC4F-418D-AE19-62706E023703}">
                      <ahyp:hlinkClr xmlns:ahyp="http://schemas.microsoft.com/office/drawing/2018/hyperlinkcolor" val="tx"/>
                    </a:ext>
                  </a:extLst>
                </a:hlinkClick>
              </a:rPr>
              <a:t>lopesolg@gmail.com</a:t>
            </a: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hlinkClick r:id="rId3">
                  <a:extLst>
                    <a:ext uri="{A12FA001-AC4F-418D-AE19-62706E023703}">
                      <ahyp:hlinkClr xmlns:ahyp="http://schemas.microsoft.com/office/drawing/2018/hyperlinkcolor" val="tx"/>
                    </a:ext>
                  </a:extLst>
                </a:hlinkClick>
              </a:rPr>
              <a:t>www.facebook.com/olga.lopes.16</a:t>
            </a: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hlinkClick r:id="rId4">
                  <a:extLst>
                    <a:ext uri="{A12FA001-AC4F-418D-AE19-62706E023703}">
                      <ahyp:hlinkClr xmlns:ahyp="http://schemas.microsoft.com/office/drawing/2018/hyperlinkcolor" val="tx"/>
                    </a:ext>
                  </a:extLst>
                </a:hlinkClick>
              </a:rPr>
              <a:t>www.youtube.com/c/olgalopes</a:t>
            </a: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endPar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a typeface="Cambria Math" panose="02040503050406030204" pitchFamily="18" charset="0"/>
            </a:endParaRPr>
          </a:p>
          <a:p>
            <a:pPr algn="ctr"/>
            <a:r>
              <a:rPr lang="pt-PT" sz="32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hlinkClick r:id="rId5">
                  <a:extLst>
                    <a:ext uri="{A12FA001-AC4F-418D-AE19-62706E023703}">
                      <ahyp:hlinkClr xmlns:ahyp="http://schemas.microsoft.com/office/drawing/2018/hyperlinkcolor" val="tx"/>
                    </a:ext>
                  </a:extLst>
                </a:hlinkClick>
              </a:rPr>
              <a:t>www.sergrasan.com</a:t>
            </a:r>
            <a:endParaRPr lang="pt-PT" sz="28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endParaRPr>
          </a:p>
        </p:txBody>
      </p:sp>
      <p:pic>
        <p:nvPicPr>
          <p:cNvPr id="3" name="Imagem 2">
            <a:extLst>
              <a:ext uri="{FF2B5EF4-FFF2-40B4-BE49-F238E27FC236}">
                <a16:creationId xmlns:a16="http://schemas.microsoft.com/office/drawing/2014/main" id="{1F75B21A-2FFC-44DB-958C-254AD92073DB}"/>
              </a:ext>
            </a:extLst>
          </p:cNvPr>
          <p:cNvPicPr>
            <a:picLocks noChangeAspect="1"/>
          </p:cNvPicPr>
          <p:nvPr/>
        </p:nvPicPr>
        <p:blipFill rotWithShape="1">
          <a:blip r:embed="rId6">
            <a:extLst>
              <a:ext uri="{28A0092B-C50C-407E-A947-70E740481C1C}">
                <a14:useLocalDpi xmlns:a14="http://schemas.microsoft.com/office/drawing/2010/main" val="0"/>
              </a:ext>
            </a:extLst>
          </a:blip>
          <a:srcRect t="19349"/>
          <a:stretch/>
        </p:blipFill>
        <p:spPr>
          <a:xfrm>
            <a:off x="1182875" y="472858"/>
            <a:ext cx="1948512" cy="2359565"/>
          </a:xfrm>
          <a:prstGeom prst="ellipse">
            <a:avLst/>
          </a:prstGeom>
          <a:ln>
            <a:noFill/>
          </a:ln>
          <a:effectLst>
            <a:softEdge rad="112500"/>
          </a:effectLst>
        </p:spPr>
      </p:pic>
    </p:spTree>
    <p:extLst>
      <p:ext uri="{BB962C8B-B14F-4D97-AF65-F5344CB8AC3E}">
        <p14:creationId xmlns:p14="http://schemas.microsoft.com/office/powerpoint/2010/main" val="2037476002"/>
      </p:ext>
    </p:extLst>
  </p:cSld>
  <p:clrMapOvr>
    <a:masterClrMapping/>
  </p:clrMapOvr>
  <mc:AlternateContent xmlns:mc="http://schemas.openxmlformats.org/markup-compatibility/2006" xmlns:p14="http://schemas.microsoft.com/office/powerpoint/2010/main">
    <mc:Choice Requires="p14">
      <p:transition spd="slow" p14:dur="7000" advTm="60000">
        <p14:reveal/>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LightSeedRightStep">
      <a:dk1>
        <a:srgbClr val="000000"/>
      </a:dk1>
      <a:lt1>
        <a:srgbClr val="FFFFFF"/>
      </a:lt1>
      <a:dk2>
        <a:srgbClr val="412D24"/>
      </a:dk2>
      <a:lt2>
        <a:srgbClr val="E2E7E8"/>
      </a:lt2>
      <a:accent1>
        <a:srgbClr val="EE7F6E"/>
      </a:accent1>
      <a:accent2>
        <a:srgbClr val="E48E24"/>
      </a:accent2>
      <a:accent3>
        <a:srgbClr val="A9A64E"/>
      </a:accent3>
      <a:accent4>
        <a:srgbClr val="83B03A"/>
      </a:accent4>
      <a:accent5>
        <a:srgbClr val="4EB934"/>
      </a:accent5>
      <a:accent6>
        <a:srgbClr val="2FBC4E"/>
      </a:accent6>
      <a:hlink>
        <a:srgbClr val="598C94"/>
      </a:hlink>
      <a:folHlink>
        <a:srgbClr val="7F7F7F"/>
      </a:folHlink>
    </a:clrScheme>
    <a:fontScheme name="Savon">
      <a:majorFont>
        <a:latin typeface="Century Gothic"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84</TotalTime>
  <Words>550</Words>
  <Application>Microsoft Office PowerPoint</Application>
  <PresentationFormat>Ecrã Panorâmico</PresentationFormat>
  <Paragraphs>34</Paragraphs>
  <Slides>22</Slides>
  <Notes>0</Notes>
  <HiddenSlides>0</HiddenSlides>
  <MMClips>0</MMClips>
  <ScaleCrop>false</ScaleCrop>
  <HeadingPairs>
    <vt:vector size="6" baseType="variant">
      <vt:variant>
        <vt:lpstr>Tipos de letra usados</vt:lpstr>
      </vt:variant>
      <vt:variant>
        <vt:i4>3</vt:i4>
      </vt:variant>
      <vt:variant>
        <vt:lpstr>Tema</vt:lpstr>
      </vt:variant>
      <vt:variant>
        <vt:i4>1</vt:i4>
      </vt:variant>
      <vt:variant>
        <vt:lpstr>Títulos dos diapositivos</vt:lpstr>
      </vt:variant>
      <vt:variant>
        <vt:i4>22</vt:i4>
      </vt:variant>
    </vt:vector>
  </HeadingPairs>
  <TitlesOfParts>
    <vt:vector size="26" baseType="lpstr">
      <vt:lpstr>Century Gothic</vt:lpstr>
      <vt:lpstr>Garamond</vt:lpstr>
      <vt:lpstr>Gill Sans MT</vt:lpstr>
      <vt:lpstr>SavonVTI</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Olga Lopes</dc:creator>
  <cp:lastModifiedBy>Olga Lopes</cp:lastModifiedBy>
  <cp:revision>10</cp:revision>
  <dcterms:created xsi:type="dcterms:W3CDTF">2020-01-25T19:13:24Z</dcterms:created>
  <dcterms:modified xsi:type="dcterms:W3CDTF">2020-01-25T20:45:15Z</dcterms:modified>
</cp:coreProperties>
</file>