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7" r:id="rId2"/>
    <p:sldId id="256" r:id="rId3"/>
    <p:sldId id="257" r:id="rId4"/>
    <p:sldId id="259" r:id="rId5"/>
    <p:sldId id="261" r:id="rId6"/>
    <p:sldId id="263" r:id="rId7"/>
    <p:sldId id="260" r:id="rId8"/>
    <p:sldId id="258" r:id="rId9"/>
    <p:sldId id="262" r:id="rId10"/>
    <p:sldId id="264" r:id="rId11"/>
    <p:sldId id="265" r:id="rId12"/>
    <p:sldId id="266" r:id="rId13"/>
    <p:sldId id="268" r:id="rId14"/>
    <p:sldId id="271" r:id="rId15"/>
    <p:sldId id="267" r:id="rId16"/>
    <p:sldId id="269" r:id="rId17"/>
    <p:sldId id="270" r:id="rId18"/>
    <p:sldId id="273" r:id="rId19"/>
    <p:sldId id="274" r:id="rId20"/>
    <p:sldId id="275" r:id="rId21"/>
    <p:sldId id="272" r:id="rId22"/>
    <p:sldId id="276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kVu7j4rbJh+OWBUHG/niA==" hashData="P6RYMhoIFbGs/PtJ9Dw/UnnkZPS1FzXydmsgmwuFGz8aKXvFjrOX3JGkRKhJRxM/MlKa9/AGEn7zKSeZfufD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5826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414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8664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9541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888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167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531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154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829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871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919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761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062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904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41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212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565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64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261F5C5-AF04-4E60-9486-38F99427E4C6}" type="datetimeFigureOut">
              <a:rPr lang="pt-PT" smtClean="0"/>
              <a:t>03-04-2019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BED67BF-FA0C-4327-B6BE-15110CD8A04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5026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5.pn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4DC645EB-8608-47FC-9EB0-5F4B25684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4EE023C-CC4D-4B76-941B-CBF3CA692E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A4B2769-174D-4FD8-8E0F-C6B3735DE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22E69987-4B03-48C8-9AEB-61744B873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4" y="6080005"/>
            <a:ext cx="657225" cy="65722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79B98CB-5227-4BC6-A7F9-CB58FF149C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7581" y="6080006"/>
            <a:ext cx="657225" cy="6572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D241CC3-4319-44AB-9DC2-DCF32548C1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1" y="771523"/>
            <a:ext cx="9877244" cy="530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6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">
        <p14:prism isContent="1"/>
        <p:sndAc>
          <p:stSnd loop="1">
            <p:snd r:embed="rId2" name="Pedro Abrunhosa-Momento.wav"/>
          </p:stSnd>
        </p:sndAc>
      </p:transition>
    </mc:Choice>
    <mc:Fallback>
      <p:transition advTm="2000">
        <p:fade/>
        <p:sndAc>
          <p:stSnd loop="1">
            <p:snd r:embed="rId2" name="Pedro Abrunhosa-Momen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D9E2B68-F7C4-47D9-AA04-CAD7DE765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8C5CC2E-950F-443D-8A57-EC4852BFBE51}"/>
              </a:ext>
            </a:extLst>
          </p:cNvPr>
          <p:cNvSpPr/>
          <p:nvPr/>
        </p:nvSpPr>
        <p:spPr>
          <a:xfrm>
            <a:off x="952499" y="4491335"/>
            <a:ext cx="7458075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5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anos me ensinaram </a:t>
            </a:r>
          </a:p>
          <a:p>
            <a:pPr algn="ctr"/>
            <a:r>
              <a:rPr lang="pt-PT" sz="5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</a:t>
            </a:r>
            <a:r>
              <a:rPr lang="pt-PT" sz="54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wandy</a:t>
            </a:r>
            <a:r>
              <a:rPr lang="pt-PT" sz="5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luz	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B7858B1C-F941-4632-8E3A-2B7F64B2F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C7D31EC-FCC3-4686-8DE3-D0B413795F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021B355-B33A-4171-9B08-31F4AC5D44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3F5D092-E360-496A-9264-49B0DE2A36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203F12A-2561-4314-8284-6B3B54FD30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53C0982-1B93-4245-848F-69090826D3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770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794C17C-6962-4779-8AFB-1875D586943E}"/>
              </a:ext>
            </a:extLst>
          </p:cNvPr>
          <p:cNvSpPr/>
          <p:nvPr/>
        </p:nvSpPr>
        <p:spPr>
          <a:xfrm>
            <a:off x="1400175" y="1633835"/>
            <a:ext cx="45624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anos me ensinaram que a melhor fase da vida começa quando você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decide que vai se fazer feliz em primeiro lugar.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34C22B2-51F7-4615-96A2-5FDF4E93E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71D260E-30C1-486E-A154-2A285CE54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F27FE70-0362-4192-896D-35AF2A73FA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B23E0C0-FE3B-4F59-AB07-F2A15ED1ED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6248FA9-B80B-4ADD-BC66-C44E20EDC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03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2FD142F-11D2-40ED-AA79-C48738F6A9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CDDE3F33-7476-4123-A68F-8B826A719CF4}"/>
              </a:ext>
            </a:extLst>
          </p:cNvPr>
          <p:cNvSpPr/>
          <p:nvPr/>
        </p:nvSpPr>
        <p:spPr>
          <a:xfrm>
            <a:off x="1638300" y="43631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Isso exige um certo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egoísmo, porque seu compromisso maior é com você mesmo,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F873806-68B4-45E8-A621-05F162855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36F318F-5CE5-4113-97E3-D647067FE5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5E5B90B-229A-4082-ADCF-288D267323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5419E26-C95C-446F-BD0F-ED07E6C77B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6D4C8E1-7530-4CBC-BED4-C191C727D3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3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185C69B-19C0-4056-92B4-C0A93F36E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A6219D9-2BC1-4DB2-8B6D-6AE8C3B83FE8}"/>
              </a:ext>
            </a:extLst>
          </p:cNvPr>
          <p:cNvSpPr/>
          <p:nvPr/>
        </p:nvSpPr>
        <p:spPr>
          <a:xfrm>
            <a:off x="1200150" y="87698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ser seu maior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amor, para então poder fazer outras pessoas felizes,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CC4936A-BF0B-408C-B521-CBD745183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ABFFAEA-1D5E-4E0D-A218-3F847B5E8A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A726A3B-718B-4404-A6A9-A49DA37601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234AC40-89C3-4DFF-81FF-69F868714E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224C95B-4BC9-47F7-A455-290E0A8BD4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3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0038DB-21DB-47F4-B2EB-F5E6AA64F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16109DE-C04A-4AAD-84FF-229FA253A084}"/>
              </a:ext>
            </a:extLst>
          </p:cNvPr>
          <p:cNvSpPr/>
          <p:nvPr/>
        </p:nvSpPr>
        <p:spPr>
          <a:xfrm>
            <a:off x="1476375" y="41345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você precisa se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salvar para poder então salvar alguém.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4AEA6A3-C3E3-4C4E-BD7F-BD2D4F8CC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A9054F7-1237-4566-8F8C-A8415D5370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77D5DC2-B57C-4DAB-9248-68C1CEF41E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98A31E1-F304-45D4-8C7C-2CA641E957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931B837-454D-44F2-9070-791878FB44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1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7C78E5A-1876-41F5-A605-FB110D5EB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BF52C2F-C4C1-4E57-84C8-E5D60F30EB37}"/>
              </a:ext>
            </a:extLst>
          </p:cNvPr>
          <p:cNvSpPr/>
          <p:nvPr/>
        </p:nvSpPr>
        <p:spPr>
          <a:xfrm>
            <a:off x="542925" y="11627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Você precisa se ajudar antes de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ajudar a quem precisa.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551A71C-3190-473A-80AF-FF1019279F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E56C554-6EBF-4310-8886-AEE14384AA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DFBFD8F-E14C-4C37-8FAC-D1C62FBAAB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87D2A19-CF27-4571-81BD-F613029B6D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C846270-069C-4628-B3B3-F0251D3CAE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97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5CECE1-7108-4224-944A-7FE153AC0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6E0E2A2-7AF6-4BF5-8E48-99C0B3817D17}"/>
              </a:ext>
            </a:extLst>
          </p:cNvPr>
          <p:cNvSpPr/>
          <p:nvPr/>
        </p:nvSpPr>
        <p:spPr>
          <a:xfrm>
            <a:off x="1485900" y="45441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maturidade nos ensina, que não, não somos obrigados a absolutamente nada.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1104780-252F-46F0-BFAC-84D92E65B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08968A5-A9E6-496B-957F-9643A288A0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E50CD33-868D-4B0E-8DFD-DFE6BB3FDF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2E02619-9EF3-48A6-9A4F-A5FC422A96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DE7D455-A25B-49B2-9552-93F19165BC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4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44FEB7F-8C8A-4D15-A896-21FDC341F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243AC8A-13D4-46AB-BFE4-F224F7B43C11}"/>
              </a:ext>
            </a:extLst>
          </p:cNvPr>
          <p:cNvSpPr/>
          <p:nvPr/>
        </p:nvSpPr>
        <p:spPr>
          <a:xfrm>
            <a:off x="1524000" y="41579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Hoje eu sei, o que quero, o que não quero, e o mais importante, não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tenho medo de dizer a ninguém, que não !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85EEE18E-79F5-40D6-BEF1-6D5A32363C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23533AF-6171-4562-A598-648750455C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9EAFC77-0483-4807-8D3E-A1B55444DC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5F61C90-B18B-4401-83C0-56C965D0BB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A45FF2E-74BE-42E5-8BB4-15E12853FF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76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9CE30EE-53FF-4356-BA00-FC31CC70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50E3937-D391-4F98-9A4C-BC1857A785A5}"/>
              </a:ext>
            </a:extLst>
          </p:cNvPr>
          <p:cNvSpPr/>
          <p:nvPr/>
        </p:nvSpPr>
        <p:spPr>
          <a:xfrm>
            <a:off x="4167459" y="4758809"/>
            <a:ext cx="294183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Simplesmente não, 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hoje não.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9C62B08-72BE-4765-819D-9C6CD6ACA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22331D4-6DBD-4827-A259-C018A06C3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A7F3D00-4800-441F-A232-FBCE642F71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52AF3BE-CA63-4D97-B5EC-B9F1A7C744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79C8253-6041-4EEF-90AB-A42FB77603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2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E1C0A12-86A5-466F-BFF9-5E7151227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D691E08-F97C-430D-975C-FCA6528C2B2E}"/>
              </a:ext>
            </a:extLst>
          </p:cNvPr>
          <p:cNvSpPr/>
          <p:nvPr/>
        </p:nvSpPr>
        <p:spPr>
          <a:xfrm>
            <a:off x="1419225" y="450351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Experimente e descubra como é libertador, tomar as rédeas do seu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destino e fazer acontecer.</a:t>
            </a:r>
            <a:endParaRPr lang="pt-PT" sz="3200" dirty="0">
              <a:ln w="10160">
                <a:solidFill>
                  <a:schemeClr val="tx1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7227A7D-2636-4D1A-B51B-A0E5D19AC6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FBAFE29-3FE2-4030-97DF-327E1A9313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0333E9C-729D-4A4D-9970-6748A14A6C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369A6F7-45B7-403A-B526-FF9B27D00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960B960-CAC7-4127-AF71-F5B46BCEF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17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650E708-4252-4E31-BAA5-E46D08EDDA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7117462-32BB-4F63-AE23-925EAF1AACA4}"/>
              </a:ext>
            </a:extLst>
          </p:cNvPr>
          <p:cNvSpPr/>
          <p:nvPr/>
        </p:nvSpPr>
        <p:spPr>
          <a:xfrm>
            <a:off x="2324100" y="3820210"/>
            <a:ext cx="44767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Acredite no bem, faço o bem, e veja, como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coisas fluem, o destino cumpre seu curso,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5989A16-5CAD-494B-B8AF-EFD55372A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C95249E-E7F1-4B40-BE9C-EA1137F002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1F45D81-EA58-424A-8631-41AA6A285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67E479E-CC30-412F-AC82-FC0BA9F2D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994AC2E-4117-44EC-9D90-8A443C4257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90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76DD953-79C6-40C4-901E-0E61B4302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DDF443C-8956-45D5-A8E6-8EB768039B4A}"/>
              </a:ext>
            </a:extLst>
          </p:cNvPr>
          <p:cNvSpPr/>
          <p:nvPr/>
        </p:nvSpPr>
        <p:spPr>
          <a:xfrm>
            <a:off x="1781175" y="43155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Universo conspira, 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até os ventos contrários nos empurram na direção certa.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927C7BE-10E0-43E1-918B-BA4705988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E9C73D1-E91B-4DB4-BA22-3037042C19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6E9EF82-07FD-4FD2-886A-965A350ACE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A1F4818-E4BC-4F06-8347-C8107637D7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FACE0D9-1D89-47EE-89A2-5094793142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6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C289DAC-B369-4AFC-AF2A-F7BBC8C24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A3B611B-5C0C-4FC3-8A64-57E3A58D1ADA}"/>
              </a:ext>
            </a:extLst>
          </p:cNvPr>
          <p:cNvSpPr/>
          <p:nvPr/>
        </p:nvSpPr>
        <p:spPr>
          <a:xfrm>
            <a:off x="1200150" y="37821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Lembre-se, a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direção certa é aquela que faz seu coração bater acelerado,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1CF7608-FA05-434C-8354-9DA63040BF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ED7C99F-18F9-45BE-95EB-C8DFBA117C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F6B6F52-F316-44CF-A3FA-C35400CC0F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45FF77C-52F6-4DF5-A90E-39DF392248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B8D35A0-82F7-473C-B3C3-2E3C14E478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8075C2F-8E62-41BB-9828-9CA1DBD80C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C3665686-41B4-439F-ACA6-08FFDEB30D49}"/>
              </a:ext>
            </a:extLst>
          </p:cNvPr>
          <p:cNvSpPr/>
          <p:nvPr/>
        </p:nvSpPr>
        <p:spPr>
          <a:xfrm>
            <a:off x="2047875" y="43917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faz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seus olhos brilharem e dá sentido à vida.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DEF6E78-2060-4715-9010-BEDF7DE9ED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A7EEC0A-4C4B-4ADD-9471-67F1A3BC28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54CFA71-602D-4048-8581-125332FDF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CBD4DAB-56EC-4E57-8CE5-4E5E376ACD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0597ED7-D6F5-4EEF-9267-57000BAB39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1A21BF4-D781-479A-8A05-46B2DBDEC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08CF273-2007-43A5-B554-3A51D3138994}"/>
              </a:ext>
            </a:extLst>
          </p:cNvPr>
          <p:cNvSpPr/>
          <p:nvPr/>
        </p:nvSpPr>
        <p:spPr>
          <a:xfrm>
            <a:off x="1647825" y="41103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tempo ensina, mas só aprende quem decide não ser mais a vítima 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passa a ser o seu próprio herói.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88D1BA3-C0CF-4646-B113-7C04405674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F1B4DE7-E43A-44C0-9AB5-0DCB0D3B9F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C5E06BC-D59D-46AE-A40E-E9B3207C72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12D9992-AF68-433D-8593-1050E92A0E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BBB27EB-20EC-4CCC-8749-31971386E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1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B3174A1-4E20-4B7E-B9DE-146D9C636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9294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16EDA7B-FC81-4F4F-9CB3-0AD1D481D06D}"/>
              </a:ext>
            </a:extLst>
          </p:cNvPr>
          <p:cNvSpPr/>
          <p:nvPr/>
        </p:nvSpPr>
        <p:spPr>
          <a:xfrm>
            <a:off x="1487391" y="1396484"/>
            <a:ext cx="609013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anos,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me ensinaram que me aceitar como sou,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957FAEF-477A-4270-A1CA-04FD5D01D8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21CC67C-92B6-4975-95B6-7FEA2DCDB6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24D3952-94DC-4DCB-BC16-79A8AFA7F8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03947DA-6742-4A34-8EDA-DFECB95F35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4C5F3B5-C359-4E95-897A-0A0AE0914E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27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D11B6F0-B17E-4814-BEF8-BDD950AF3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23712FD-1CCC-46B9-A348-70439950B431}"/>
              </a:ext>
            </a:extLst>
          </p:cNvPr>
          <p:cNvSpPr/>
          <p:nvPr/>
        </p:nvSpPr>
        <p:spPr>
          <a:xfrm>
            <a:off x="2066925" y="3848785"/>
            <a:ext cx="4133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descobrir um dos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maiores amores do mundo, o amor próprio.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CB3E39F-CF1D-437B-9785-2A48EDE13D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719A183-A0D2-4A36-A37A-317CB9CF84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F86D0A0-AA3E-4F71-8741-41FE8542D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2932FF9-CDE4-462E-ABAF-A207367C3B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4538600-ADE2-4E5D-AB6A-1953A9922A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4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88C3974-C3D0-4A59-A44B-2CE2D939C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191A1A9-16DB-4F81-BBC6-D8AA4EB604CC}"/>
              </a:ext>
            </a:extLst>
          </p:cNvPr>
          <p:cNvSpPr/>
          <p:nvPr/>
        </p:nvSpPr>
        <p:spPr>
          <a:xfrm>
            <a:off x="1200150" y="1562785"/>
            <a:ext cx="49815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Mal posso esperar pelos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próximos anos, e com o coração cheio de amor,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EE34E97-6B26-4464-BED1-45BD127E0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E256CBC-2E15-491F-AA33-699B7969BE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AEDE41C-1E8A-4C4E-8DF6-754FCAF28D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0E35D4A-BC26-45B6-842D-798B1EB913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3FFC6C2-CB70-44B5-BE2C-676273379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3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C6B03F7-A06C-4164-A9E8-6A338C35BF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EA4E365-E1CF-4DB5-A706-1DBF653F527F}"/>
              </a:ext>
            </a:extLst>
          </p:cNvPr>
          <p:cNvSpPr/>
          <p:nvPr/>
        </p:nvSpPr>
        <p:spPr>
          <a:xfrm>
            <a:off x="1571625" y="42393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vou vivendo com muita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gratidão, e um único desejo,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18954F2-09FD-44C6-9290-B11053C95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62F85A9-8102-468C-B48B-D505474A20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1C7DFE9-3DF6-43EF-9194-D1F452CD31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52EBD11-640E-4F82-8D0C-C2B07B7916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209175B-775D-4AAD-BA6A-02F01003F7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FF516C7-C495-425F-9611-24D4E9D42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199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397B14E-431A-487E-8122-E1B7C5882C91}"/>
              </a:ext>
            </a:extLst>
          </p:cNvPr>
          <p:cNvSpPr/>
          <p:nvPr/>
        </p:nvSpPr>
        <p:spPr>
          <a:xfrm>
            <a:off x="1323975" y="2962186"/>
            <a:ext cx="56102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nada nesse mundo consiga tirar a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minha paz, e que a luz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que um dia me tirou da escuridão 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nunca deixe de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brilhar.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908F531-EB5F-4A01-A90D-5A194775C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C1A6A1C-1017-4335-8882-6BBCA0242B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1F195AF-2330-40EF-A390-54568A5788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2CF1365-EAE6-4913-B297-90A97FC706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C9D8F9E-158E-4D1E-9D73-A20481E17F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6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81C28B6-4ACE-4E83-9F00-82298A2529F8}"/>
              </a:ext>
            </a:extLst>
          </p:cNvPr>
          <p:cNvSpPr txBox="1"/>
          <p:nvPr/>
        </p:nvSpPr>
        <p:spPr>
          <a:xfrm>
            <a:off x="2740554" y="635749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32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Wandy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Luz	</a:t>
            </a:r>
          </a:p>
          <a:p>
            <a:pPr algn="ctr"/>
            <a:r>
              <a:rPr lang="pt-PT" sz="32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Música:Pedro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Abrunhosa - Momento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3200" b="1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7BF4CB5-B482-4B5E-96BB-CC281F87A4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04" y="1226299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482380E-7CBF-4747-853A-6D001820E4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11A99E1-D7A6-4827-B7A3-26C24E1587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4299"/>
            <a:ext cx="657225" cy="657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01BEC748-9152-4D7F-948A-C0612AC0C3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129" y="52385"/>
            <a:ext cx="657225" cy="65722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08DF91F-8469-4DB4-BBB6-44E0277352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6086476"/>
            <a:ext cx="657225" cy="65722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7CC97C7-40BF-429A-8EE0-02963843B9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9111" y="6123473"/>
            <a:ext cx="6572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2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Gotícula</Template>
  <TotalTime>383</TotalTime>
  <Words>321</Words>
  <Application>Microsoft Office PowerPoint</Application>
  <PresentationFormat>Ecrã Panorâmico</PresentationFormat>
  <Paragraphs>53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6" baseType="lpstr">
      <vt:lpstr>AR CENA</vt:lpstr>
      <vt:lpstr>Arial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2019-04-03T16:50:37Z</dcterms:created>
  <dcterms:modified xsi:type="dcterms:W3CDTF">2019-04-03T23:14:26Z</dcterms:modified>
</cp:coreProperties>
</file>