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sldIdLst>
    <p:sldId id="258" r:id="rId2"/>
    <p:sldId id="256" r:id="rId3"/>
    <p:sldId id="270" r:id="rId4"/>
    <p:sldId id="261" r:id="rId5"/>
    <p:sldId id="259" r:id="rId6"/>
    <p:sldId id="260" r:id="rId7"/>
    <p:sldId id="263" r:id="rId8"/>
    <p:sldId id="264" r:id="rId9"/>
    <p:sldId id="265" r:id="rId10"/>
    <p:sldId id="257" r:id="rId11"/>
    <p:sldId id="262" r:id="rId12"/>
    <p:sldId id="267" r:id="rId13"/>
    <p:sldId id="269" r:id="rId14"/>
    <p:sldId id="268" r:id="rId15"/>
    <p:sldId id="266" r:id="rId16"/>
    <p:sldId id="273" r:id="rId17"/>
    <p:sldId id="272" r:id="rId18"/>
    <p:sldId id="274" r:id="rId19"/>
    <p:sldId id="275" r:id="rId20"/>
    <p:sldId id="2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JXN7PRaRr7GosIhd8eh8A==" hashData="ISeBrHH8BUZq6fAFSfFFg70nm9vDEJQ+XsYQkMbQaDEwjjQZ3F8/aHGryTzA3f9unMUYBDEoGjERl27LeYrJ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5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75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85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60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43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9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28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79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5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73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233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DF1153E-F1B4-4334-8175-E018A744E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2049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/>
        <p:sndAc>
          <p:stSnd loop="1">
            <p:snd r:embed="rId2" name="Diana Ross - Do you know where you're going to.wav"/>
          </p:stSnd>
        </p:sndAc>
      </p:transition>
    </mc:Choice>
    <mc:Fallback xmlns="">
      <p:transition spd="slow" advTm="3000">
        <p:fade/>
        <p:sndAc>
          <p:stSnd loop="1">
            <p:snd r:embed="rId4" name="Diana Ross - Do you know where you're going 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D77F36E3-A998-4412-85D8-0463A5DCC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9F8C6E4-6068-4E4D-80E9-44349715E603}"/>
              </a:ext>
            </a:extLst>
          </p:cNvPr>
          <p:cNvSpPr/>
          <p:nvPr/>
        </p:nvSpPr>
        <p:spPr>
          <a:xfrm>
            <a:off x="548772" y="3429000"/>
            <a:ext cx="59602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nossas Saudades..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469CF0C-C646-4AA9-81DF-0CFE8AD58B41}"/>
              </a:ext>
            </a:extLst>
          </p:cNvPr>
          <p:cNvSpPr/>
          <p:nvPr/>
        </p:nvSpPr>
        <p:spPr>
          <a:xfrm>
            <a:off x="4177051" y="519342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Manu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Jovelina Marques</a:t>
            </a:r>
          </a:p>
        </p:txBody>
      </p:sp>
    </p:spTree>
    <p:extLst>
      <p:ext uri="{BB962C8B-B14F-4D97-AF65-F5344CB8AC3E}">
        <p14:creationId xmlns:p14="http://schemas.microsoft.com/office/powerpoint/2010/main" val="745291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E946A35-A8E8-4E72-930E-D785AC52E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2F17E7B-E506-44BC-A5C5-F789D942AAAE}"/>
              </a:ext>
            </a:extLst>
          </p:cNvPr>
          <p:cNvSpPr/>
          <p:nvPr/>
        </p:nvSpPr>
        <p:spPr>
          <a:xfrm>
            <a:off x="244415" y="250103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Ela chega sem pedir licença e nem diz quando vai embora. Ela é intensa. É um vazio sem fim. Pode te fazer rir ou chorar. É a ausência mais presente na nossa vida. Eu tô falando da saudade. Qual é a sua?</a:t>
            </a:r>
          </a:p>
        </p:txBody>
      </p:sp>
    </p:spTree>
    <p:extLst>
      <p:ext uri="{BB962C8B-B14F-4D97-AF65-F5344CB8AC3E}">
        <p14:creationId xmlns:p14="http://schemas.microsoft.com/office/powerpoint/2010/main" val="138950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C75E28B-C755-4C21-BB11-1121E5B37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8022"/>
            <a:ext cx="12192000" cy="6858000"/>
          </a:xfrm>
          <a:prstGeom prst="rect">
            <a:avLst/>
          </a:prstGeom>
          <a:effectLst>
            <a:softEdge rad="1143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1A95898-5357-46A9-8788-ED0E6F716548}"/>
              </a:ext>
            </a:extLst>
          </p:cNvPr>
          <p:cNvSpPr/>
          <p:nvPr/>
        </p:nvSpPr>
        <p:spPr>
          <a:xfrm>
            <a:off x="86264" y="3653287"/>
            <a:ext cx="63461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conhece a saudade por um sentimento que é causado pela falta ou distância de algo ou alguém. E curiosamente essa é uma palavra própria da nossa língua. Isso mesmo. </a:t>
            </a:r>
          </a:p>
        </p:txBody>
      </p:sp>
    </p:spTree>
    <p:extLst>
      <p:ext uri="{BB962C8B-B14F-4D97-AF65-F5344CB8AC3E}">
        <p14:creationId xmlns:p14="http://schemas.microsoft.com/office/powerpoint/2010/main" val="1213900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eelOff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4B4469-5281-4315-93B3-3AC2C93FA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FB1D07C-4D4C-433E-AD9E-299E9BE63798}"/>
              </a:ext>
            </a:extLst>
          </p:cNvPr>
          <p:cNvSpPr/>
          <p:nvPr/>
        </p:nvSpPr>
        <p:spPr>
          <a:xfrm>
            <a:off x="974784" y="4053310"/>
            <a:ext cx="57164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Saudade não tem tradução literal nas outras línguas. Uma palavra cheia de significados e tão difícil de traduzir, </a:t>
            </a:r>
          </a:p>
        </p:txBody>
      </p:sp>
    </p:spTree>
    <p:extLst>
      <p:ext uri="{BB962C8B-B14F-4D97-AF65-F5344CB8AC3E}">
        <p14:creationId xmlns:p14="http://schemas.microsoft.com/office/powerpoint/2010/main" val="363001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98BA164-4865-405A-9F4B-3DB74895F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AC93287-A792-41A6-B542-BE3549B92705}"/>
              </a:ext>
            </a:extLst>
          </p:cNvPr>
          <p:cNvSpPr/>
          <p:nvPr/>
        </p:nvSpPr>
        <p:spPr>
          <a:xfrm>
            <a:off x="646981" y="4346609"/>
            <a:ext cx="766888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ao ponto da empresa britânica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Today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Translations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colocar a saudade como a 7ª palavra mais difícil de traduzir do mundo, em uma lista feita por mil tradutores profissionais.</a:t>
            </a:r>
          </a:p>
        </p:txBody>
      </p:sp>
    </p:spTree>
    <p:extLst>
      <p:ext uri="{BB962C8B-B14F-4D97-AF65-F5344CB8AC3E}">
        <p14:creationId xmlns:p14="http://schemas.microsoft.com/office/powerpoint/2010/main" val="112190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fallOve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0BE7086-C357-4D77-BE1A-54B415F6A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89" y="-1"/>
            <a:ext cx="12199089" cy="6858001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D8867D1-266B-4B65-BA0E-51BAFF61C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1219908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4CFCA51-97AD-4A3D-95BA-112F64042404}"/>
              </a:ext>
            </a:extLst>
          </p:cNvPr>
          <p:cNvSpPr/>
          <p:nvPr/>
        </p:nvSpPr>
        <p:spPr>
          <a:xfrm>
            <a:off x="304799" y="189766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mais curioso ainda é o seu surgimento. Reza a lenda que a palavra saudade surgiu com os portugueses, na época do descobrimento do Brasil. </a:t>
            </a:r>
          </a:p>
        </p:txBody>
      </p:sp>
    </p:spTree>
    <p:extLst>
      <p:ext uri="{BB962C8B-B14F-4D97-AF65-F5344CB8AC3E}">
        <p14:creationId xmlns:p14="http://schemas.microsoft.com/office/powerpoint/2010/main" val="217573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erris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522489-3162-4CF7-98E5-B653E2E68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0E854F0-FD37-4B64-B2D2-A694C51D9CD6}"/>
              </a:ext>
            </a:extLst>
          </p:cNvPr>
          <p:cNvSpPr/>
          <p:nvPr/>
        </p:nvSpPr>
        <p:spPr>
          <a:xfrm>
            <a:off x="365186" y="3587960"/>
            <a:ext cx="70966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lusitanos eram acometidos por um sentimento avassalador, que definia a solidão que eles tinham ao ficar longe da sua terra e da sua família. E a saudade ganhou tamanha proporção, que no Brasil tem um dia só para ela.</a:t>
            </a:r>
          </a:p>
        </p:txBody>
      </p:sp>
    </p:spTree>
    <p:extLst>
      <p:ext uri="{BB962C8B-B14F-4D97-AF65-F5344CB8AC3E}">
        <p14:creationId xmlns:p14="http://schemas.microsoft.com/office/powerpoint/2010/main" val="2697196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8089C1D-7F94-4C6B-BE95-CA6BF527F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23137" cy="68580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4836506-4887-4740-85FF-F7B27850EDA5}"/>
              </a:ext>
            </a:extLst>
          </p:cNvPr>
          <p:cNvSpPr/>
          <p:nvPr/>
        </p:nvSpPr>
        <p:spPr>
          <a:xfrm>
            <a:off x="339305" y="4386879"/>
            <a:ext cx="51125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Dia 30 de janeiro é comemorado o dia da saudade. É, saudade, tens muita história para contar!</a:t>
            </a:r>
          </a:p>
        </p:txBody>
      </p:sp>
    </p:spTree>
    <p:extLst>
      <p:ext uri="{BB962C8B-B14F-4D97-AF65-F5344CB8AC3E}">
        <p14:creationId xmlns:p14="http://schemas.microsoft.com/office/powerpoint/2010/main" val="31828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switch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93BE4F6-5EB9-4E05-819B-70EE577BA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DD15F90-CBE0-4498-8180-D272FBBB79EC}"/>
              </a:ext>
            </a:extLst>
          </p:cNvPr>
          <p:cNvSpPr/>
          <p:nvPr/>
        </p:nvSpPr>
        <p:spPr>
          <a:xfrm>
            <a:off x="477329" y="3251530"/>
            <a:ext cx="50867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põe história nisso, viu?! A saudade e tudo o que ela provoca é um dos sentimentos mais utilizados nas músicas, nas poesias e nas histórias de amor. </a:t>
            </a:r>
          </a:p>
        </p:txBody>
      </p:sp>
    </p:spTree>
    <p:extLst>
      <p:ext uri="{BB962C8B-B14F-4D97-AF65-F5344CB8AC3E}">
        <p14:creationId xmlns:p14="http://schemas.microsoft.com/office/powerpoint/2010/main" val="388308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ip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886926-F025-47CE-9493-84099DC9F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1F04CF3-338C-4FCB-A6CA-522A2AD291F4}"/>
              </a:ext>
            </a:extLst>
          </p:cNvPr>
          <p:cNvSpPr/>
          <p:nvPr/>
        </p:nvSpPr>
        <p:spPr>
          <a:xfrm>
            <a:off x="408317" y="3734609"/>
            <a:ext cx="56876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Tudo isso motivado pela imensa vontade de estar com uma pessoa ou de reviver certos momentos.</a:t>
            </a:r>
          </a:p>
        </p:txBody>
      </p:sp>
    </p:spTree>
    <p:extLst>
      <p:ext uri="{BB962C8B-B14F-4D97-AF65-F5344CB8AC3E}">
        <p14:creationId xmlns:p14="http://schemas.microsoft.com/office/powerpoint/2010/main" val="420536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9EDAC9-D1CC-4C55-BF4B-F8410481D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4C02CB7-7FB5-4F23-AD33-13718B51CD7E}"/>
              </a:ext>
            </a:extLst>
          </p:cNvPr>
          <p:cNvSpPr/>
          <p:nvPr/>
        </p:nvSpPr>
        <p:spPr>
          <a:xfrm>
            <a:off x="296173" y="4028384"/>
            <a:ext cx="67171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Mas, há saudades e saudades. Tem saudade que é dor, que aperta tanto o peito, que escorre pelos olhos quando a gente lembra alguém muito querido que já se foi. </a:t>
            </a:r>
          </a:p>
        </p:txBody>
      </p:sp>
    </p:spTree>
    <p:extLst>
      <p:ext uri="{BB962C8B-B14F-4D97-AF65-F5344CB8AC3E}">
        <p14:creationId xmlns:p14="http://schemas.microsoft.com/office/powerpoint/2010/main" val="219587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EF0487-FF41-4017-B615-CEF5722F2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079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EF6B446-BA3D-46E6-B88B-BF5F94D2B1A7}"/>
              </a:ext>
            </a:extLst>
          </p:cNvPr>
          <p:cNvSpPr/>
          <p:nvPr/>
        </p:nvSpPr>
        <p:spPr>
          <a:xfrm>
            <a:off x="391064" y="409739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saudade que é de alguém que tá bem perto e bem longe, ao mesmo tempo. Tem saudade que vem por um cheiro, um lugar, uma música ou uma comida.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44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hred dir="ou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E47C020-89B1-4ADA-B120-1867D39BC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85C7640-D685-443A-A7BA-31BAB565A9DE}"/>
              </a:ext>
            </a:extLst>
          </p:cNvPr>
          <p:cNvSpPr/>
          <p:nvPr/>
        </p:nvSpPr>
        <p:spPr>
          <a:xfrm>
            <a:off x="267418" y="4002505"/>
            <a:ext cx="52764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saudade que faz a gente rir, dá uma sensação de felicidade e uma boa pitada de nostalgia, por uma época boa da nossa vida.</a:t>
            </a:r>
          </a:p>
        </p:txBody>
      </p:sp>
    </p:spTree>
    <p:extLst>
      <p:ext uri="{BB962C8B-B14F-4D97-AF65-F5344CB8AC3E}">
        <p14:creationId xmlns:p14="http://schemas.microsoft.com/office/powerpoint/2010/main" val="125860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origami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014D259-39F3-4D60-BB0B-AC2A592CF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424686-8966-436E-AEEF-C8F28AE17CAE}"/>
              </a:ext>
            </a:extLst>
          </p:cNvPr>
          <p:cNvSpPr/>
          <p:nvPr/>
        </p:nvSpPr>
        <p:spPr>
          <a:xfrm>
            <a:off x="718077" y="4883353"/>
            <a:ext cx="389241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a saudade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das coisas que acabaram. </a:t>
            </a:r>
          </a:p>
        </p:txBody>
      </p:sp>
    </p:spTree>
    <p:extLst>
      <p:ext uri="{BB962C8B-B14F-4D97-AF65-F5344CB8AC3E}">
        <p14:creationId xmlns:p14="http://schemas.microsoft.com/office/powerpoint/2010/main" val="109782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D997B3-9633-4AB8-AD7A-749A2696B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6972867-6C86-451A-87EA-3E45777120B5}"/>
              </a:ext>
            </a:extLst>
          </p:cNvPr>
          <p:cNvSpPr/>
          <p:nvPr/>
        </p:nvSpPr>
        <p:spPr>
          <a:xfrm>
            <a:off x="261668" y="393397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saudade de momentos inesquecíveis, que valem a pena viver só para curtir a saudade depois.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Ai, que saudade!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51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erris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F1B7E72-2A04-48FC-84AF-EF229F27E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4979E98-BA52-496C-82AD-04B44278CC68}"/>
              </a:ext>
            </a:extLst>
          </p:cNvPr>
          <p:cNvSpPr/>
          <p:nvPr/>
        </p:nvSpPr>
        <p:spPr>
          <a:xfrm>
            <a:off x="123645" y="414100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cada um de nós manifesta e convive com “as nossas saudades” de maneiras bem diferentes e muito particulares.</a:t>
            </a:r>
          </a:p>
        </p:txBody>
      </p:sp>
    </p:spTree>
    <p:extLst>
      <p:ext uri="{BB962C8B-B14F-4D97-AF65-F5344CB8AC3E}">
        <p14:creationId xmlns:p14="http://schemas.microsoft.com/office/powerpoint/2010/main" val="234487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12E6A9F-6D18-47C6-B8CF-67CE9C62D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7AE374B-95E4-4FD1-B1A4-BE6919524E81}"/>
              </a:ext>
            </a:extLst>
          </p:cNvPr>
          <p:cNvSpPr/>
          <p:nvPr/>
        </p:nvSpPr>
        <p:spPr>
          <a:xfrm>
            <a:off x="667109" y="399387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gente que não gosta nem de pensar no assunto e tem gente que gosta de alimentar sempre e viver da saudade,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ou melhor, da lembrança. </a:t>
            </a:r>
          </a:p>
        </p:txBody>
      </p:sp>
    </p:spTree>
    <p:extLst>
      <p:ext uri="{BB962C8B-B14F-4D97-AF65-F5344CB8AC3E}">
        <p14:creationId xmlns:p14="http://schemas.microsoft.com/office/powerpoint/2010/main" val="163228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3D9C261-F132-4DA8-B025-5BE58A6AE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605B1D6-7D68-4392-9D1F-B57A509AB5B1}"/>
              </a:ext>
            </a:extLst>
          </p:cNvPr>
          <p:cNvSpPr/>
          <p:nvPr/>
        </p:nvSpPr>
        <p:spPr>
          <a:xfrm>
            <a:off x="580845" y="4037487"/>
            <a:ext cx="53541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eu, tenho saudade até do que eu ainda nem vivi, porque no fim das contas, a saudade é o que a gente não quer esquecer.</a:t>
            </a:r>
          </a:p>
        </p:txBody>
      </p:sp>
    </p:spTree>
    <p:extLst>
      <p:ext uri="{BB962C8B-B14F-4D97-AF65-F5344CB8AC3E}">
        <p14:creationId xmlns:p14="http://schemas.microsoft.com/office/powerpoint/2010/main" val="231298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blinds dir="vert"/>
      </p:transition>
    </mc:Choice>
    <mc:Fallback xmlns="">
      <p:transition spd="slow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88A9746-7AB2-4F10-915E-9941D1AAA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A0B38D4-0369-4956-A6E3-9561BB2F8DF2}"/>
              </a:ext>
            </a:extLst>
          </p:cNvPr>
          <p:cNvSpPr txBox="1"/>
          <p:nvPr/>
        </p:nvSpPr>
        <p:spPr>
          <a:xfrm>
            <a:off x="3306122" y="252541"/>
            <a:ext cx="810051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Manu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Jovelina Marques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Diana Ross - Do you know where you're going to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95C9733-E294-47C3-A371-B417174004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4498" y="490448"/>
            <a:ext cx="2130724" cy="2639683"/>
          </a:xfrm>
          <a:prstGeom prst="ellipse">
            <a:avLst/>
          </a:prstGeom>
          <a:ln>
            <a:noFill/>
          </a:ln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1889536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pageCurlDoubl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Haste</Template>
  <TotalTime>105</TotalTime>
  <Words>552</Words>
  <Application>Microsoft Office PowerPoint</Application>
  <PresentationFormat>Ecrã Panorâmico</PresentationFormat>
  <Paragraphs>34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CENA</vt:lpstr>
      <vt:lpstr>Calibri</vt:lpstr>
      <vt:lpstr>Calibri Light</vt:lpstr>
      <vt:lpstr>Wingdings 2</vt:lpstr>
      <vt:lpstr>HDOfficeLightV0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2019-07-14T16:23:48Z</dcterms:created>
  <dcterms:modified xsi:type="dcterms:W3CDTF">2019-07-14T23:00:45Z</dcterms:modified>
</cp:coreProperties>
</file>