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6" r:id="rId2"/>
    <p:sldId id="283" r:id="rId3"/>
    <p:sldId id="289" r:id="rId4"/>
    <p:sldId id="284" r:id="rId5"/>
    <p:sldId id="294" r:id="rId6"/>
    <p:sldId id="295" r:id="rId7"/>
    <p:sldId id="296" r:id="rId8"/>
    <p:sldId id="282" r:id="rId9"/>
    <p:sldId id="281" r:id="rId10"/>
    <p:sldId id="280" r:id="rId11"/>
    <p:sldId id="293" r:id="rId12"/>
    <p:sldId id="287" r:id="rId13"/>
    <p:sldId id="288" r:id="rId14"/>
    <p:sldId id="297" r:id="rId15"/>
    <p:sldId id="286" r:id="rId16"/>
    <p:sldId id="290" r:id="rId17"/>
    <p:sldId id="291" r:id="rId18"/>
    <p:sldId id="279" r:id="rId19"/>
    <p:sldId id="292" r:id="rId20"/>
    <p:sldId id="285" r:id="rId21"/>
    <p:sldId id="278" r:id="rId22"/>
    <p:sldId id="263" r:id="rId23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DgLMqRVFr2gomRZc6UC4g==" hashData="zRhAztc7c1mLLSLrngHjvzMoNeZXAy3ttbgT0QR4PBntBBuueGCDaQbP+GS5dhSJOyZop/NCRLbw1LqEwcPfZ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A908734F-13B7-4FA1-94FF-FD0EA8E74996}" type="datetimeFigureOut">
              <a:rPr lang="pt-PT" smtClean="0"/>
              <a:t>26-05-2018</a:t>
            </a:fld>
            <a:endParaRPr lang="pt-PT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0A543CB-6D7F-4901-83D8-FC29E914036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983978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5000">
        <p15:prstTrans prst="curtains"/>
      </p:transition>
    </mc:Choice>
    <mc:Fallback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8734F-13B7-4FA1-94FF-FD0EA8E74996}" type="datetimeFigureOut">
              <a:rPr lang="pt-PT" smtClean="0"/>
              <a:t>26-05-2018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543CB-6D7F-4901-83D8-FC29E914036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678554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5000">
        <p15:prstTrans prst="curtains"/>
      </p:transition>
    </mc:Choice>
    <mc:Fallback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A908734F-13B7-4FA1-94FF-FD0EA8E74996}" type="datetimeFigureOut">
              <a:rPr lang="pt-PT" smtClean="0"/>
              <a:t>26-05-2018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40A543CB-6D7F-4901-83D8-FC29E914036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530729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5000">
        <p15:prstTrans prst="curtains"/>
      </p:transition>
    </mc:Choice>
    <mc:Fallback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8734F-13B7-4FA1-94FF-FD0EA8E74996}" type="datetimeFigureOut">
              <a:rPr lang="pt-PT" smtClean="0"/>
              <a:t>26-05-2018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543CB-6D7F-4901-83D8-FC29E914036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251188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5000">
        <p15:prstTrans prst="curtains"/>
      </p:transition>
    </mc:Choice>
    <mc:Fallback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8734F-13B7-4FA1-94FF-FD0EA8E74996}" type="datetimeFigureOut">
              <a:rPr lang="pt-PT" smtClean="0"/>
              <a:t>26-05-2018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543CB-6D7F-4901-83D8-FC29E914036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223660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5000">
        <p15:prstTrans prst="curtains"/>
      </p:transition>
    </mc:Choice>
    <mc:Fallback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8734F-13B7-4FA1-94FF-FD0EA8E74996}" type="datetimeFigureOut">
              <a:rPr lang="pt-PT" smtClean="0"/>
              <a:t>26-05-2018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543CB-6D7F-4901-83D8-FC29E914036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384295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5000">
        <p15:prstTrans prst="curtains"/>
      </p:transition>
    </mc:Choice>
    <mc:Fallback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8734F-13B7-4FA1-94FF-FD0EA8E74996}" type="datetimeFigureOut">
              <a:rPr lang="pt-PT" smtClean="0"/>
              <a:t>26-05-2018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543CB-6D7F-4901-83D8-FC29E914036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363291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5000">
        <p15:prstTrans prst="curtains"/>
      </p:transition>
    </mc:Choice>
    <mc:Fallback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8734F-13B7-4FA1-94FF-FD0EA8E74996}" type="datetimeFigureOut">
              <a:rPr lang="pt-PT" smtClean="0"/>
              <a:t>26-05-2018</a:t>
            </a:fld>
            <a:endParaRPr lang="pt-PT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pt-PT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0A543CB-6D7F-4901-83D8-FC29E9140360}" type="slidenum">
              <a:rPr lang="pt-PT" smtClean="0"/>
              <a:t>‹nº›</a:t>
            </a:fld>
            <a:endParaRPr lang="pt-PT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1324661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5000">
        <p15:prstTrans prst="curtains"/>
      </p:transition>
    </mc:Choice>
    <mc:Fallback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A908734F-13B7-4FA1-94FF-FD0EA8E74996}" type="datetimeFigureOut">
              <a:rPr lang="pt-PT" smtClean="0"/>
              <a:t>26-05-2018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0A543CB-6D7F-4901-83D8-FC29E9140360}" type="slidenum">
              <a:rPr lang="pt-PT" smtClean="0"/>
              <a:t>‹nº›</a:t>
            </a:fld>
            <a:endParaRPr lang="pt-PT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7916611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5000">
        <p15:prstTrans prst="curtains"/>
      </p:transition>
    </mc:Choice>
    <mc:Fallback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8734F-13B7-4FA1-94FF-FD0EA8E74996}" type="datetimeFigureOut">
              <a:rPr lang="pt-PT" smtClean="0"/>
              <a:t>26-05-2018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543CB-6D7F-4901-83D8-FC29E914036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439771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5000">
        <p15:prstTrans prst="curtains"/>
      </p:transition>
    </mc:Choice>
    <mc:Fallback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8734F-13B7-4FA1-94FF-FD0EA8E74996}" type="datetimeFigureOut">
              <a:rPr lang="pt-PT" smtClean="0"/>
              <a:t>26-05-2018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543CB-6D7F-4901-83D8-FC29E914036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335497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5000">
        <p15:prstTrans prst="curtains"/>
      </p:transition>
    </mc:Choice>
    <mc:Fallback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A908734F-13B7-4FA1-94FF-FD0EA8E74996}" type="datetimeFigureOut">
              <a:rPr lang="pt-PT" smtClean="0"/>
              <a:t>26-05-2018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0A543CB-6D7F-4901-83D8-FC29E914036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17307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5000">
        <p15:prstTrans prst="curtains"/>
      </p:transition>
    </mc:Choice>
    <mc:Fallback>
      <p:transition spd="slow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6.jpe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0499" y="1217591"/>
            <a:ext cx="9300633" cy="3996795"/>
          </a:xfrm>
          <a:prstGeom prst="rect">
            <a:avLst/>
          </a:prstGeom>
          <a:effectLst>
            <a:softEdge rad="431800"/>
          </a:effectLst>
        </p:spPr>
      </p:pic>
      <p:sp>
        <p:nvSpPr>
          <p:cNvPr id="5" name="Retângulo 4"/>
          <p:cNvSpPr/>
          <p:nvPr/>
        </p:nvSpPr>
        <p:spPr>
          <a:xfrm>
            <a:off x="3062173" y="4325367"/>
            <a:ext cx="5397631" cy="1323439"/>
          </a:xfrm>
          <a:prstGeom prst="rect">
            <a:avLst/>
          </a:prstGeom>
          <a:effectLst>
            <a:softEdge rad="889000"/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pt-PT" sz="4000" b="1" dirty="0" smtClean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Cada pessoa é um teste, </a:t>
            </a:r>
          </a:p>
          <a:p>
            <a:pPr algn="ctr"/>
            <a:r>
              <a:rPr lang="pt-PT" sz="4000" b="1" dirty="0" smtClean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uma lição ou um presente</a:t>
            </a:r>
            <a:endParaRPr lang="pt-PT" sz="4000" b="1" dirty="0">
              <a:ln w="6600">
                <a:solidFill>
                  <a:schemeClr val="tx1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4735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000">
        <p:sndAc>
          <p:stSnd loop="1">
            <p:snd r:embed="rId2" name="GIOVANNI MARRADI  - A Whiter Shade of Pale.wav"/>
          </p:stSnd>
        </p:sndAc>
      </p:transition>
    </mc:Choice>
    <mc:Fallback>
      <p:transition advTm="10000">
        <p:sndAc>
          <p:stSnd loop="1">
            <p:snd r:embed="rId2" name="GIOVANNI MARRADI  - A Whiter Shade of Pa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009" y="228600"/>
            <a:ext cx="11710458" cy="641773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tângulo 2"/>
          <p:cNvSpPr/>
          <p:nvPr/>
        </p:nvSpPr>
        <p:spPr>
          <a:xfrm>
            <a:off x="499534" y="622069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Tanta gente entra e sai de nossas vidas ao longo do tempo, tão variados encontros temos e ainda teremos pela frente. </a:t>
            </a:r>
          </a:p>
        </p:txBody>
      </p:sp>
    </p:spTree>
    <p:extLst>
      <p:ext uri="{BB962C8B-B14F-4D97-AF65-F5344CB8AC3E}">
        <p14:creationId xmlns:p14="http://schemas.microsoft.com/office/powerpoint/2010/main" val="1211032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5000">
        <p15:prstTrans prst="curtains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007" y="254000"/>
            <a:ext cx="11735860" cy="638175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tângulo 2"/>
          <p:cNvSpPr/>
          <p:nvPr/>
        </p:nvSpPr>
        <p:spPr>
          <a:xfrm>
            <a:off x="753533" y="554334"/>
            <a:ext cx="501226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E nós vamos ficando cada vez mais cheios de lembranças, de experiências, engrandecendo nossa essência, trazendo-lhe sentimentos novos e intensos. </a:t>
            </a:r>
          </a:p>
        </p:txBody>
      </p:sp>
    </p:spTree>
    <p:extLst>
      <p:ext uri="{BB962C8B-B14F-4D97-AF65-F5344CB8AC3E}">
        <p14:creationId xmlns:p14="http://schemas.microsoft.com/office/powerpoint/2010/main" val="42331295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7000">
        <p15:prstTrans prst="curtains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008" y="245534"/>
            <a:ext cx="11727392" cy="638545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Retângulo 3"/>
          <p:cNvSpPr/>
          <p:nvPr/>
        </p:nvSpPr>
        <p:spPr>
          <a:xfrm>
            <a:off x="364066" y="398903"/>
            <a:ext cx="488526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Nem sempre será bom, nem sempre sairemos com coisas boas dos relacionamentos que tivermos, mas sempre poderemos sair mais fortes e seguros do que queremos ou não para nós.</a:t>
            </a:r>
          </a:p>
        </p:txBody>
      </p:sp>
    </p:spTree>
    <p:extLst>
      <p:ext uri="{BB962C8B-B14F-4D97-AF65-F5344CB8AC3E}">
        <p14:creationId xmlns:p14="http://schemas.microsoft.com/office/powerpoint/2010/main" val="5236580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8000">
        <p15:prstTrans prst="curtains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541" y="245534"/>
            <a:ext cx="11727391" cy="636428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tângulo 2"/>
          <p:cNvSpPr/>
          <p:nvPr/>
        </p:nvSpPr>
        <p:spPr>
          <a:xfrm>
            <a:off x="385864" y="3703536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Algumas pessoas são verdadeiros testes em nossas vidas. Testam a nossa paciência, a nossa capacidade de nos manter em harmonia, de nos manter equilibrados.</a:t>
            </a:r>
          </a:p>
        </p:txBody>
      </p:sp>
    </p:spTree>
    <p:extLst>
      <p:ext uri="{BB962C8B-B14F-4D97-AF65-F5344CB8AC3E}">
        <p14:creationId xmlns:p14="http://schemas.microsoft.com/office/powerpoint/2010/main" val="31713915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7000">
        <p15:prstTrans prst="curtains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007" y="245534"/>
            <a:ext cx="11744326" cy="639180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Retângulo 3"/>
          <p:cNvSpPr/>
          <p:nvPr/>
        </p:nvSpPr>
        <p:spPr>
          <a:xfrm>
            <a:off x="321734" y="966171"/>
            <a:ext cx="412326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Testam o nosso humor, a nossa disposição para ouvir, para nos condoer, para nos compadecer. Testam até mesmo a nossa fé e nossa crença em nós mesmos,</a:t>
            </a:r>
          </a:p>
        </p:txBody>
      </p:sp>
    </p:spTree>
    <p:extLst>
      <p:ext uri="{BB962C8B-B14F-4D97-AF65-F5344CB8AC3E}">
        <p14:creationId xmlns:p14="http://schemas.microsoft.com/office/powerpoint/2010/main" val="23928471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7000">
        <p15:prstTrans prst="curtains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41" y="228600"/>
            <a:ext cx="11693525" cy="639127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tângulo 2"/>
          <p:cNvSpPr/>
          <p:nvPr/>
        </p:nvSpPr>
        <p:spPr>
          <a:xfrm>
            <a:off x="4700081" y="4262735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em nossos princípios, em tudo aquilo que temos dentro de nós. Porque se trata de gente que não aprendeu a olhar para além de si mesma.</a:t>
            </a:r>
          </a:p>
        </p:txBody>
      </p:sp>
    </p:spTree>
    <p:extLst>
      <p:ext uri="{BB962C8B-B14F-4D97-AF65-F5344CB8AC3E}">
        <p14:creationId xmlns:p14="http://schemas.microsoft.com/office/powerpoint/2010/main" val="3397450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5000">
        <p15:prstTrans prst="curtains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007" y="228600"/>
            <a:ext cx="11735860" cy="641508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tângulo 2"/>
          <p:cNvSpPr/>
          <p:nvPr/>
        </p:nvSpPr>
        <p:spPr>
          <a:xfrm>
            <a:off x="347134" y="455136"/>
            <a:ext cx="4258733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Certos indivíduos, por sua vez, por mais que seja difícil compreender de início, chegam a nossas vidas para nos transmitir lições que levaremos para sempre </a:t>
            </a:r>
            <a:r>
              <a:rPr lang="pt-PT" sz="3200" b="1" dirty="0" smtClean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connosco. </a:t>
            </a:r>
            <a:endParaRPr lang="pt-PT" sz="3200" b="1" dirty="0">
              <a:ln w="6600">
                <a:solidFill>
                  <a:schemeClr val="tx1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46521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7000">
        <p15:prstTrans prst="curtains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008" y="228600"/>
            <a:ext cx="11735859" cy="639497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tângulo 2"/>
          <p:cNvSpPr/>
          <p:nvPr/>
        </p:nvSpPr>
        <p:spPr>
          <a:xfrm>
            <a:off x="372534" y="407370"/>
            <a:ext cx="455506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Algumas vezes lições tristes, outras vezes lições de amor. Quando nos </a:t>
            </a:r>
            <a:r>
              <a:rPr lang="pt-PT" sz="3200" b="1" dirty="0" err="1">
                <a:ln w="660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decepcionamos</a:t>
            </a:r>
            <a:r>
              <a:rPr lang="pt-PT" sz="3200" b="1" dirty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 com as pessoas, por terem nos usado da pior forma, desvirtuando nossas palavras, </a:t>
            </a:r>
          </a:p>
        </p:txBody>
      </p:sp>
    </p:spTree>
    <p:extLst>
      <p:ext uri="{BB962C8B-B14F-4D97-AF65-F5344CB8AC3E}">
        <p14:creationId xmlns:p14="http://schemas.microsoft.com/office/powerpoint/2010/main" val="24173265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8000">
        <p15:prstTrans prst="curtains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007" y="228601"/>
            <a:ext cx="11718926" cy="639286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tângulo 2"/>
          <p:cNvSpPr/>
          <p:nvPr/>
        </p:nvSpPr>
        <p:spPr>
          <a:xfrm>
            <a:off x="5858933" y="4633334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 menosprezando nossos atos, ferindo nossa dignidade, aprendemos a nos distanciar de quem faz mal. </a:t>
            </a:r>
          </a:p>
        </p:txBody>
      </p:sp>
    </p:spTree>
    <p:extLst>
      <p:ext uri="{BB962C8B-B14F-4D97-AF65-F5344CB8AC3E}">
        <p14:creationId xmlns:p14="http://schemas.microsoft.com/office/powerpoint/2010/main" val="2101913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3000">
        <p15:prstTrans prst="curtains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540" y="237067"/>
            <a:ext cx="11727393" cy="638175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tângulo 2"/>
          <p:cNvSpPr/>
          <p:nvPr/>
        </p:nvSpPr>
        <p:spPr>
          <a:xfrm>
            <a:off x="462784" y="237067"/>
            <a:ext cx="471881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Quando somos surpreendidos pela generosidade e pela bondade de gente verdadeira, aprendemos que o amor cura, salva e ilumina.</a:t>
            </a:r>
          </a:p>
        </p:txBody>
      </p:sp>
    </p:spTree>
    <p:extLst>
      <p:ext uri="{BB962C8B-B14F-4D97-AF65-F5344CB8AC3E}">
        <p14:creationId xmlns:p14="http://schemas.microsoft.com/office/powerpoint/2010/main" val="36901715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5000">
        <p15:prstTrans prst="curtains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007" y="220133"/>
            <a:ext cx="11718925" cy="642037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tângulo 2"/>
          <p:cNvSpPr/>
          <p:nvPr/>
        </p:nvSpPr>
        <p:spPr>
          <a:xfrm>
            <a:off x="405340" y="220133"/>
            <a:ext cx="475342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E são exatamente estes seres iluminados, que nos trazem lições de amor, os presentes com que a vida costuma nos presentear, </a:t>
            </a:r>
          </a:p>
        </p:txBody>
      </p:sp>
    </p:spTree>
    <p:extLst>
      <p:ext uri="{BB962C8B-B14F-4D97-AF65-F5344CB8AC3E}">
        <p14:creationId xmlns:p14="http://schemas.microsoft.com/office/powerpoint/2010/main" val="19811141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5000">
        <p15:prstTrans prst="curtains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474" y="254000"/>
            <a:ext cx="11718925" cy="636534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Retângulo 4"/>
          <p:cNvSpPr/>
          <p:nvPr/>
        </p:nvSpPr>
        <p:spPr>
          <a:xfrm>
            <a:off x="6797674" y="3436672"/>
            <a:ext cx="475342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para </a:t>
            </a:r>
            <a:r>
              <a:rPr lang="pt-PT" sz="3200" b="1" dirty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que não desistamos de continuar acreditando na força do bem, do que é bom, do que tem verdade.</a:t>
            </a:r>
          </a:p>
        </p:txBody>
      </p:sp>
    </p:spTree>
    <p:extLst>
      <p:ext uri="{BB962C8B-B14F-4D97-AF65-F5344CB8AC3E}">
        <p14:creationId xmlns:p14="http://schemas.microsoft.com/office/powerpoint/2010/main" val="11689231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00" y="195262"/>
            <a:ext cx="11709400" cy="646747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Retângulo 3"/>
          <p:cNvSpPr/>
          <p:nvPr/>
        </p:nvSpPr>
        <p:spPr>
          <a:xfrm>
            <a:off x="254000" y="306868"/>
            <a:ext cx="41148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Os encontros mágicos que temos pelo caminho tornam tudo menos difícil, menos penoso, menos denso. </a:t>
            </a:r>
          </a:p>
        </p:txBody>
      </p:sp>
    </p:spTree>
    <p:extLst>
      <p:ext uri="{BB962C8B-B14F-4D97-AF65-F5344CB8AC3E}">
        <p14:creationId xmlns:p14="http://schemas.microsoft.com/office/powerpoint/2010/main" val="36789463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3000">
        <p15:prstTrans prst="curtains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007" y="262467"/>
            <a:ext cx="11744326" cy="637169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tângulo 2"/>
          <p:cNvSpPr/>
          <p:nvPr/>
        </p:nvSpPr>
        <p:spPr>
          <a:xfrm>
            <a:off x="5596467" y="777502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Tornam tudo mais colorido, mais fácil de ultrapassar e de ser vivido em toda a sua intensidade.</a:t>
            </a:r>
          </a:p>
        </p:txBody>
      </p:sp>
    </p:spTree>
    <p:extLst>
      <p:ext uri="{BB962C8B-B14F-4D97-AF65-F5344CB8AC3E}">
        <p14:creationId xmlns:p14="http://schemas.microsoft.com/office/powerpoint/2010/main" val="33900365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3000">
        <p15:prstTrans prst="curtains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540" y="211667"/>
            <a:ext cx="11735859" cy="640979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tângulo 2"/>
          <p:cNvSpPr/>
          <p:nvPr/>
        </p:nvSpPr>
        <p:spPr>
          <a:xfrm>
            <a:off x="5363002" y="211667"/>
            <a:ext cx="554206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Nada menos do que a gratidão que nutrimos por estas pessoas é que nos alimentará o melhor que carregamos aqui dentro.</a:t>
            </a:r>
          </a:p>
        </p:txBody>
      </p:sp>
    </p:spTree>
    <p:extLst>
      <p:ext uri="{BB962C8B-B14F-4D97-AF65-F5344CB8AC3E}">
        <p14:creationId xmlns:p14="http://schemas.microsoft.com/office/powerpoint/2010/main" val="11618137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5000">
        <p15:prstTrans prst="curtains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007" y="254000"/>
            <a:ext cx="11710460" cy="638175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tângulo 2"/>
          <p:cNvSpPr/>
          <p:nvPr/>
        </p:nvSpPr>
        <p:spPr>
          <a:xfrm>
            <a:off x="499533" y="542836"/>
            <a:ext cx="600286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Como se vê, em vez de lamentarmos pelos desencontros que vêm nos desestabilizar os caminhos, </a:t>
            </a:r>
          </a:p>
        </p:txBody>
      </p:sp>
    </p:spTree>
    <p:extLst>
      <p:ext uri="{BB962C8B-B14F-4D97-AF65-F5344CB8AC3E}">
        <p14:creationId xmlns:p14="http://schemas.microsoft.com/office/powerpoint/2010/main" val="41789949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3000">
        <p15:prstTrans prst="curtains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007" y="228601"/>
            <a:ext cx="11710460" cy="639497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tângulo 2"/>
          <p:cNvSpPr/>
          <p:nvPr/>
        </p:nvSpPr>
        <p:spPr>
          <a:xfrm>
            <a:off x="457200" y="413435"/>
            <a:ext cx="68072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é preciso retirar também destes momentos algo de bom, </a:t>
            </a:r>
          </a:p>
          <a:p>
            <a:pPr algn="ctr"/>
            <a:r>
              <a:rPr lang="pt-PT" sz="3200" b="1" dirty="0" smtClean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pois </a:t>
            </a:r>
            <a:r>
              <a:rPr lang="pt-PT" sz="3200" b="1" dirty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sempre podemos aprender, tanto com quem suga, quanto com quem soma.</a:t>
            </a:r>
          </a:p>
        </p:txBody>
      </p:sp>
    </p:spTree>
    <p:extLst>
      <p:ext uri="{BB962C8B-B14F-4D97-AF65-F5344CB8AC3E}">
        <p14:creationId xmlns:p14="http://schemas.microsoft.com/office/powerpoint/2010/main" val="9556607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7000">
        <p15:prstTrans prst="curtains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073" y="228600"/>
            <a:ext cx="11735859" cy="637169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tângulo 2"/>
          <p:cNvSpPr/>
          <p:nvPr/>
        </p:nvSpPr>
        <p:spPr>
          <a:xfrm>
            <a:off x="7653868" y="322702"/>
            <a:ext cx="402166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O que importa é aquilo que temos dentro de nós, aquilo de mais precioso e que nos resguarda de nos demorarmos na tristeza dolorida de nossa alma: o amor.</a:t>
            </a:r>
          </a:p>
        </p:txBody>
      </p:sp>
    </p:spTree>
    <p:extLst>
      <p:ext uri="{BB962C8B-B14F-4D97-AF65-F5344CB8AC3E}">
        <p14:creationId xmlns:p14="http://schemas.microsoft.com/office/powerpoint/2010/main" val="13398616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7000">
        <p15:prstTrans prst="curtains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008" y="254001"/>
            <a:ext cx="11718925" cy="638651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tângulo 2"/>
          <p:cNvSpPr/>
          <p:nvPr/>
        </p:nvSpPr>
        <p:spPr>
          <a:xfrm>
            <a:off x="541867" y="655935"/>
            <a:ext cx="438573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Amor verdadeiro, amor do tamanho dos nossos sonhos, amor sem fronteiras, sem máculas, amor que alivia e transforma.</a:t>
            </a:r>
          </a:p>
        </p:txBody>
      </p:sp>
    </p:spTree>
    <p:extLst>
      <p:ext uri="{BB962C8B-B14F-4D97-AF65-F5344CB8AC3E}">
        <p14:creationId xmlns:p14="http://schemas.microsoft.com/office/powerpoint/2010/main" val="11019819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008" y="237068"/>
            <a:ext cx="11727392" cy="639497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tângulo 2"/>
          <p:cNvSpPr/>
          <p:nvPr/>
        </p:nvSpPr>
        <p:spPr>
          <a:xfrm>
            <a:off x="5291666" y="816801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É dessa forma que o melhor de cada um permanece em nossos corações, tornando-nos mais fortes e felizes, haja o que houver.</a:t>
            </a:r>
          </a:p>
        </p:txBody>
      </p:sp>
    </p:spTree>
    <p:extLst>
      <p:ext uri="{BB962C8B-B14F-4D97-AF65-F5344CB8AC3E}">
        <p14:creationId xmlns:p14="http://schemas.microsoft.com/office/powerpoint/2010/main" val="30584117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541" y="237068"/>
            <a:ext cx="11718925" cy="640238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CaixaDeTexto 4"/>
          <p:cNvSpPr txBox="1"/>
          <p:nvPr/>
        </p:nvSpPr>
        <p:spPr>
          <a:xfrm>
            <a:off x="2623079" y="237068"/>
            <a:ext cx="705273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Texto: Autor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Marcel Camargo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Música: Giovanni </a:t>
            </a:r>
            <a:r>
              <a:rPr lang="pt-PT" sz="2800" b="1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Marradi</a:t>
            </a:r>
            <a:r>
              <a:rPr lang="pt-PT" sz="2800" b="1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-A</a:t>
            </a:r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Whiter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Shade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of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Pale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hlinkClick r:id="rId6"/>
              </a:rPr>
              <a:t>www.sergrasan.com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44"/>
          <a:stretch/>
        </p:blipFill>
        <p:spPr>
          <a:xfrm>
            <a:off x="706873" y="237068"/>
            <a:ext cx="1916206" cy="257386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362450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40000">
        <p15:prstTrans prst="curtains"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bão">
  <a:themeElements>
    <a:clrScheme name="Sabão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bão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bão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Savon</Template>
  <TotalTime>368</TotalTime>
  <Words>529</Words>
  <Application>Microsoft Office PowerPoint</Application>
  <PresentationFormat>Ecrã Panorâmico</PresentationFormat>
  <Paragraphs>34</Paragraphs>
  <Slides>22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22</vt:i4>
      </vt:variant>
    </vt:vector>
  </HeadingPairs>
  <TitlesOfParts>
    <vt:vector size="28" baseType="lpstr">
      <vt:lpstr>AR BLANCA</vt:lpstr>
      <vt:lpstr>AR ESSENCE</vt:lpstr>
      <vt:lpstr>Cambria Math</vt:lpstr>
      <vt:lpstr>Century Gothic</vt:lpstr>
      <vt:lpstr>Garamond</vt:lpstr>
      <vt:lpstr>Sabão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12</cp:revision>
  <dcterms:created xsi:type="dcterms:W3CDTF">2018-05-25T18:54:52Z</dcterms:created>
  <dcterms:modified xsi:type="dcterms:W3CDTF">2018-05-26T18:40:53Z</dcterms:modified>
</cp:coreProperties>
</file>