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58" r:id="rId5"/>
    <p:sldId id="261" r:id="rId6"/>
    <p:sldId id="260" r:id="rId7"/>
    <p:sldId id="262" r:id="rId8"/>
    <p:sldId id="263" r:id="rId9"/>
    <p:sldId id="271" r:id="rId10"/>
    <p:sldId id="264" r:id="rId11"/>
    <p:sldId id="272" r:id="rId12"/>
    <p:sldId id="273" r:id="rId13"/>
    <p:sldId id="274" r:id="rId14"/>
    <p:sldId id="275" r:id="rId15"/>
    <p:sldId id="265" r:id="rId16"/>
    <p:sldId id="267" r:id="rId17"/>
    <p:sldId id="266" r:id="rId18"/>
    <p:sldId id="269" r:id="rId19"/>
    <p:sldId id="268" r:id="rId20"/>
    <p:sldId id="270" r:id="rId21"/>
    <p:sldId id="277" r:id="rId22"/>
    <p:sldId id="276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5RgxTMBFz96cjowUJC9UQ==" hashData="9tf+REymMM+Y6trxs1kYnpwL6eSUW064PxwFs8Cw+kUmT4PGuIQe08E8mcWY2n2eU6/PngkmaeC3Jy0sng3C6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CE75C7-DFB7-4DBC-B311-849E108258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91B0343-8D8B-4648-9F18-9BCEA99070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1E09A22-65A4-40DD-BBA3-C867B8895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650B5C9-57CB-4176-B2AE-22C430553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AA3700B-CF08-4E29-8BF3-ABFEF6A43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3368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F31EB5-5609-45C1-B39D-CF47A4DCF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BEFE311-D8E2-4154-9F10-2F3D6A059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BE9C1A0-7D9B-4ED5-B23B-4DB978C95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D58627D-D958-4A84-9395-2B9A68334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6C99222-4C33-4896-8FC3-F5FFB562E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7011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EDA235-4BFB-4904-9640-A27A04E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C4A7345-1DED-4EE7-A66F-5F00DCFE6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987DFC8-78FF-4EA7-84B3-7C9373D3F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20D0DDC-6260-4DF1-8FB4-13EFBC8FC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C15AD79-8732-4239-986A-AF5F97DF5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2906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8272C3-A05F-4622-B2B2-ABB411762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29AADEA-DF4D-4948-B3A9-1E15B6C43D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B0A2FBC-FD49-4596-BB2A-92CF740938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59BA5D2A-0363-4175-8536-D705E709A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DE01C7F0-B3F8-45A5-BC07-77722EE81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2AA9B2E-06C0-422D-810D-8847C733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5207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80507B-A999-4936-B4BB-61AAB1F0F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82E4760-3E6C-45E3-893B-1F90D5373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EF3F8D8-9AB4-4701-99DF-D5DD29668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2C3DB75C-3626-4604-B3FA-49E05E5A57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9A7AC697-5062-4260-8D1A-E72CB3742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D0627860-2724-46EF-9603-0496D7FC1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3F8A40D3-7280-4F01-9F0E-8116AA03B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EAD0850A-7335-41DF-BB4D-EB8A60CFA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262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A88EEA-1BEA-4BC3-B353-FFE86067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99147890-234E-419C-AFC9-CFAD9FD1B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AAF3248B-F897-4EA2-B729-2CB04A7A9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81A64B9-B1F2-470C-8905-BC21C8389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7359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8E8E93AF-372D-4AB4-97E0-F817C8E9B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0035D401-9EAA-401C-8A3A-07BB53966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6775373D-2D69-42A9-A896-B74382B88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6096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8364F2-745A-41AE-B989-3FB2A7B24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BF462EB-4A84-448F-98BE-23417A503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35D8023-8730-4C1C-AABB-926EEFE96B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B0974BC-6503-48FF-A726-265425525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BB3BF54-3790-4019-B0A3-D1E52A7FC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2A7F89D-DFF5-4726-8821-81E0558E3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4172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01D685-5793-469B-BF88-4609BA08E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630D8706-F059-48D2-895D-F08966AFBC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AC48B215-6D61-44EE-AE99-4E6063CA9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6CCAD6A0-8E00-473F-87B5-C59DDBE63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503B7D12-3F87-4DDE-8FEA-0E02C11CC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B7E3D9F5-2901-4590-BB1B-3E9AB50D6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1258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F32CE8-A7A0-41C0-B3E2-95279DDF1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8F59320-ACC9-40C5-9E99-E3F79764E6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D0CDC9A-B9BD-4C1C-BB83-7FF580B28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8A87A6C-45BA-4A6D-AD77-9F214B2D7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7642B82-D600-4CBC-8873-17207C4B5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4758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5D64F35-9D38-4577-B088-3F44AFBD65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68AD4675-0E5E-4850-B9C1-D3A14F843D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5BBBA24-1ED3-498E-94D2-5C57BC9BD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9CE8385-D5AE-4A09-8D84-100F1DDD5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C60D17D-4698-4A8A-896B-941B3EC4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31913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87092759-6011-4317-8A6A-43C9BBB67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53E57064-F6D7-48E6-8C57-01C44B76B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4688876-240B-4D5F-B3C0-CEDFA10D7C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6394F-CC57-4592-8868-92AAA67195D7}" type="datetimeFigureOut">
              <a:rPr lang="pt-PT" smtClean="0"/>
              <a:t>15-12-2019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A5512E0-8BBD-4A72-AFC2-A67B41E3F4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926F47B-B123-4E42-A039-49C1A9662E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A9607-0925-4938-8F0A-B86A9D03E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68515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c/olgalopes" TargetMode="External"/><Relationship Id="rId3" Type="http://schemas.openxmlformats.org/officeDocument/2006/relationships/image" Target="../media/image5.gif"/><Relationship Id="rId7" Type="http://schemas.openxmlformats.org/officeDocument/2006/relationships/hyperlink" Target="http://www.facebook.com/olga.lopes.16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lopesolg@gmail.com" TargetMode="External"/><Relationship Id="rId5" Type="http://schemas.openxmlformats.org/officeDocument/2006/relationships/image" Target="../media/image27.gif"/><Relationship Id="rId10" Type="http://schemas.openxmlformats.org/officeDocument/2006/relationships/image" Target="../media/image28.jpg"/><Relationship Id="rId4" Type="http://schemas.openxmlformats.org/officeDocument/2006/relationships/image" Target="../media/image7.gif"/><Relationship Id="rId9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E232049-58B0-4EBE-B25D-AC4425369C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933" y="2951226"/>
            <a:ext cx="4029075" cy="19431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902EAFE-9112-4343-A2C9-53D7DAA2B4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525" y="643467"/>
            <a:ext cx="3324225" cy="31623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4B71EB2-BCE0-4B40-934C-4286E01573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2B95538-7CE1-42AA-865C-FB886AC039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1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>
        <p:sndAc>
          <p:stSnd loop="1">
            <p:snd r:embed="rId2" name="Queen-Thank God It's Christmas.wav"/>
          </p:stSnd>
        </p:sndAc>
      </p:transition>
    </mc:Choice>
    <mc:Fallback xmlns="">
      <p:transition advTm="5000">
        <p:sndAc>
          <p:stSnd loop="1">
            <p:snd r:embed="rId7" name="Queen-Thank God It's Christma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7DF1562-A036-4AEA-86A2-62493FEB6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806" y="731717"/>
            <a:ext cx="9719993" cy="5384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78150E3-21CF-45D0-8228-170D68C0E5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2AEDB3A-1813-4708-B554-B46EDBF144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07483F1-F032-4707-95B3-31B2F6A062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237" y="861237"/>
            <a:ext cx="3986102" cy="3609199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FF4D3EC-3AB6-4A30-994D-CF737CCB7DEA}"/>
              </a:ext>
            </a:extLst>
          </p:cNvPr>
          <p:cNvSpPr/>
          <p:nvPr/>
        </p:nvSpPr>
        <p:spPr>
          <a:xfrm>
            <a:off x="4798405" y="4085715"/>
            <a:ext cx="58416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Os desejos do nosso coração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F2C2DAC-48C8-4BD5-B77D-E99558A020D5}"/>
              </a:ext>
            </a:extLst>
          </p:cNvPr>
          <p:cNvSpPr/>
          <p:nvPr/>
        </p:nvSpPr>
        <p:spPr>
          <a:xfrm>
            <a:off x="6682713" y="4970116"/>
            <a:ext cx="36599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Por Letícia </a:t>
            </a:r>
            <a:r>
              <a:rPr lang="pt-PT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Thompson</a:t>
            </a:r>
            <a:endParaRPr lang="pt-PT" sz="3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8A32716-6027-4E88-A014-0953AAED6C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042" y="1691268"/>
            <a:ext cx="180975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013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A359CD4-3174-46EC-926D-BCFB277F7E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686" y="762988"/>
            <a:ext cx="9702740" cy="535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5A59907-2BFA-4ED0-AFA9-FF075FD9AD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B4D6E5B-765E-422D-9D3F-0675985CCE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1C6B3CD-018C-4712-81A3-D579A69848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390" y="762988"/>
            <a:ext cx="3369413" cy="3050821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0D51B0F-6D6C-4009-BAA8-48BDA835C1ED}"/>
              </a:ext>
            </a:extLst>
          </p:cNvPr>
          <p:cNvSpPr/>
          <p:nvPr/>
        </p:nvSpPr>
        <p:spPr>
          <a:xfrm>
            <a:off x="5755427" y="5124893"/>
            <a:ext cx="46634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Natal é um período de desejos.</a:t>
            </a:r>
          </a:p>
        </p:txBody>
      </p:sp>
    </p:spTree>
    <p:extLst>
      <p:ext uri="{BB962C8B-B14F-4D97-AF65-F5344CB8AC3E}">
        <p14:creationId xmlns:p14="http://schemas.microsoft.com/office/powerpoint/2010/main" val="1948920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6BB1666-8F9A-44BD-90DC-4E55EC102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302" y="748341"/>
            <a:ext cx="9829756" cy="5350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C785A9A-9927-450C-83C9-FAC9591C89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BF54A84-93E1-4C76-BAF8-A31487833C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5D203A6-158F-4B54-8FCB-398E91E18A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033" y="858564"/>
            <a:ext cx="2562446" cy="3609199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730CB80-E1BB-4DFE-A93F-CF01085F7F56}"/>
              </a:ext>
            </a:extLst>
          </p:cNvPr>
          <p:cNvSpPr/>
          <p:nvPr/>
        </p:nvSpPr>
        <p:spPr>
          <a:xfrm>
            <a:off x="7065033" y="1445954"/>
            <a:ext cx="38397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Mesmo se perdemos nossa inocência e não cremos mais em papai Noel, sabemos que temos um Papai do Céu.</a:t>
            </a:r>
          </a:p>
        </p:txBody>
      </p:sp>
    </p:spTree>
    <p:extLst>
      <p:ext uri="{BB962C8B-B14F-4D97-AF65-F5344CB8AC3E}">
        <p14:creationId xmlns:p14="http://schemas.microsoft.com/office/powerpoint/2010/main" val="4244462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7CF3488-61DE-42E6-8FF0-C370C392A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564" y="780240"/>
            <a:ext cx="9633729" cy="5318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F5835F1-9E46-4D61-9D49-F4DAD3DB36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98D320F-2C94-494A-A5B2-587A738C50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B95AEB1-22B3-4A83-94B7-5E0E0DA95C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814" y="1041992"/>
            <a:ext cx="5114260" cy="1265274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C8E95AF-B95E-4420-9113-FA87F4859C4B}"/>
              </a:ext>
            </a:extLst>
          </p:cNvPr>
          <p:cNvSpPr/>
          <p:nvPr/>
        </p:nvSpPr>
        <p:spPr>
          <a:xfrm>
            <a:off x="1605817" y="4587044"/>
            <a:ext cx="70062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 nossos desejos, expressos em alta voz, se multiplicam. E nosso coração decide falar com Deus como último recurso. E esperamos...</a:t>
            </a:r>
          </a:p>
        </p:txBody>
      </p:sp>
    </p:spTree>
    <p:extLst>
      <p:ext uri="{BB962C8B-B14F-4D97-AF65-F5344CB8AC3E}">
        <p14:creationId xmlns:p14="http://schemas.microsoft.com/office/powerpoint/2010/main" val="867071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ED70FCE-C5D6-4067-BB68-F274F7310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5554" y="759753"/>
            <a:ext cx="9812503" cy="535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1F859D9-AC90-4B72-874D-0D1C8E9DB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5E2EFA4-9C88-49F7-B942-FDC1FD5878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6CE8836-CD13-4682-8BD5-71F58E76B75E}"/>
              </a:ext>
            </a:extLst>
          </p:cNvPr>
          <p:cNvSpPr/>
          <p:nvPr/>
        </p:nvSpPr>
        <p:spPr>
          <a:xfrm>
            <a:off x="1235553" y="440842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Difícil entender por que nem sempre esses desejos se </a:t>
            </a:r>
            <a:r>
              <a:rPr lang="pt-PT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realisam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. Mas Deus tem resposta pra tudo.</a:t>
            </a:r>
          </a:p>
        </p:txBody>
      </p:sp>
    </p:spTree>
    <p:extLst>
      <p:ext uri="{BB962C8B-B14F-4D97-AF65-F5344CB8AC3E}">
        <p14:creationId xmlns:p14="http://schemas.microsoft.com/office/powerpoint/2010/main" val="4290084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9BFE8AA-465D-492C-A787-C3FE42108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300" y="740343"/>
            <a:ext cx="9829757" cy="5367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598487E-C0DA-41D0-A5E7-272E22789B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4979E8E-9A3B-45B6-8B44-A5CD6574E6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2732B6B-0DCE-4A8C-87E3-06492A538E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46558" y="1360967"/>
            <a:ext cx="2701498" cy="346034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497936F-48D1-45DC-A8E7-9165C3ACD5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90" y="750498"/>
            <a:ext cx="4675451" cy="2277472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3224388-62AC-4B97-B5CC-4E7829755E0E}"/>
              </a:ext>
            </a:extLst>
          </p:cNvPr>
          <p:cNvSpPr/>
          <p:nvPr/>
        </p:nvSpPr>
        <p:spPr>
          <a:xfrm>
            <a:off x="1218299" y="453784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Ninguém conhece melhor nosso coração do que Aquele que vive dentro dele, Aquele que nos formou. </a:t>
            </a:r>
          </a:p>
        </p:txBody>
      </p:sp>
    </p:spTree>
    <p:extLst>
      <p:ext uri="{BB962C8B-B14F-4D97-AF65-F5344CB8AC3E}">
        <p14:creationId xmlns:p14="http://schemas.microsoft.com/office/powerpoint/2010/main" val="1638498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7EB005C-7632-457C-9CF3-38B01F46F1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312" y="761191"/>
            <a:ext cx="9633730" cy="5363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69DF327-5CE5-4B45-A431-5E413335D2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72BD8CB-071B-4D4E-AEA8-7960187BC2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A1B642A-6FA6-4B43-AB1E-40AF5E9BDF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91" y="1651386"/>
            <a:ext cx="3112465" cy="1791587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609F2B3-BC93-4746-8BC1-1AA242C5D35B}"/>
              </a:ext>
            </a:extLst>
          </p:cNvPr>
          <p:cNvSpPr/>
          <p:nvPr/>
        </p:nvSpPr>
        <p:spPr>
          <a:xfrm>
            <a:off x="1063925" y="403470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Ninguém conhece o dia de amanhã e nosso futuro melhor que Ele. Ninguém sabe melhor das consequências dos nossos desejos que Ele.</a:t>
            </a:r>
          </a:p>
        </p:txBody>
      </p:sp>
    </p:spTree>
    <p:extLst>
      <p:ext uri="{BB962C8B-B14F-4D97-AF65-F5344CB8AC3E}">
        <p14:creationId xmlns:p14="http://schemas.microsoft.com/office/powerpoint/2010/main" val="3825011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365F3E3-93F8-468B-8B6F-857B3E9BC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940" y="673659"/>
            <a:ext cx="9904117" cy="5425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B0D155C-F099-4717-8490-00B9D19F4A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6637B1E-BA5A-433D-938D-3283A00AE7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746080B-7E9C-4470-89B5-3B1E3368F940}"/>
              </a:ext>
            </a:extLst>
          </p:cNvPr>
          <p:cNvSpPr/>
          <p:nvPr/>
        </p:nvSpPr>
        <p:spPr>
          <a:xfrm>
            <a:off x="1357223" y="4529215"/>
            <a:ext cx="52333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Quando pedimos, pedimos por nós, porque sabemos que aquilo vai nos deixar felizes. </a:t>
            </a:r>
          </a:p>
        </p:txBody>
      </p:sp>
    </p:spTree>
    <p:extLst>
      <p:ext uri="{BB962C8B-B14F-4D97-AF65-F5344CB8AC3E}">
        <p14:creationId xmlns:p14="http://schemas.microsoft.com/office/powerpoint/2010/main" val="2010603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57A15DD-D933-4AEF-B9E1-DB311B1F9D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5555" y="765055"/>
            <a:ext cx="9711366" cy="5316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1C47BC4-0DC8-4219-B6EF-13D8B59B1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D103AB2-46A0-402C-B0B6-BE8253A9B5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AB82F1C-1931-4672-9D41-D198B0BD80D1}"/>
              </a:ext>
            </a:extLst>
          </p:cNvPr>
          <p:cNvSpPr/>
          <p:nvPr/>
        </p:nvSpPr>
        <p:spPr>
          <a:xfrm>
            <a:off x="1235555" y="107815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 nem sempre refletimos se é um bem momentâneo ou se a felicidade vai ser duradoura. Mas Deus é um Pai muito cuidadoso dos seus filhos.</a:t>
            </a:r>
          </a:p>
        </p:txBody>
      </p:sp>
    </p:spTree>
    <p:extLst>
      <p:ext uri="{BB962C8B-B14F-4D97-AF65-F5344CB8AC3E}">
        <p14:creationId xmlns:p14="http://schemas.microsoft.com/office/powerpoint/2010/main" val="3316940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45CDAB7-467D-4C20-B587-69E4DC40D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807" y="757596"/>
            <a:ext cx="9702740" cy="5341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65F654D-57A1-48AE-AEAA-CDDE19BE84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0DB77ED-56E3-41A8-ADE9-B186003878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EB0A361-0B47-4705-B331-427554F2D0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075" y="1233377"/>
            <a:ext cx="3986102" cy="438537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014B555-1B40-4F6D-8349-FF77F5F195F1}"/>
              </a:ext>
            </a:extLst>
          </p:cNvPr>
          <p:cNvSpPr/>
          <p:nvPr/>
        </p:nvSpPr>
        <p:spPr>
          <a:xfrm>
            <a:off x="4952058" y="330426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Uma terra, antes de receber uma semente, deve estar bem preparada, arada, trabalhada. Não se planta em qualquer época do ano, todos sabem. É necessário esperar a hora certa.</a:t>
            </a:r>
          </a:p>
        </p:txBody>
      </p:sp>
    </p:spTree>
    <p:extLst>
      <p:ext uri="{BB962C8B-B14F-4D97-AF65-F5344CB8AC3E}">
        <p14:creationId xmlns:p14="http://schemas.microsoft.com/office/powerpoint/2010/main" val="2474481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F3CB094-0EC7-4CB5-ABF6-BF66D10E2D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313" y="731717"/>
            <a:ext cx="9668234" cy="5410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6AC2D27-7984-4F00-A442-4847EF48F4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6833D20-4172-45F9-8446-2CBF486562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70FDD6A-4B39-4D98-8AA0-928FA847305F}"/>
              </a:ext>
            </a:extLst>
          </p:cNvPr>
          <p:cNvSpPr/>
          <p:nvPr/>
        </p:nvSpPr>
        <p:spPr>
          <a:xfrm>
            <a:off x="1427716" y="941651"/>
            <a:ext cx="45072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Quando nossos filhos nos pedem algo e sabemos que não é a hora, seja porque não é o bom momento ou por que queremos esperar uma ocasião especial para oferecer, decidimos dizer não.</a:t>
            </a:r>
          </a:p>
        </p:txBody>
      </p:sp>
    </p:spTree>
    <p:extLst>
      <p:ext uri="{BB962C8B-B14F-4D97-AF65-F5344CB8AC3E}">
        <p14:creationId xmlns:p14="http://schemas.microsoft.com/office/powerpoint/2010/main" val="57870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585819F-E5DB-4DE9-9097-C7EDDECAE4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059" y="766223"/>
            <a:ext cx="9676861" cy="5341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4765C8B-B323-4496-880C-2991EA6466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FA18940-6F20-4487-881D-050B668B84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533606F-99BA-460C-B72D-B2135763DE10}"/>
              </a:ext>
            </a:extLst>
          </p:cNvPr>
          <p:cNvSpPr/>
          <p:nvPr/>
        </p:nvSpPr>
        <p:spPr>
          <a:xfrm>
            <a:off x="1245080" y="874455"/>
            <a:ext cx="41473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Com Deus acontece o mesmo. Ele sabe qual é o melhor período para plantar em nosso coração as sementes que pedimos. </a:t>
            </a:r>
          </a:p>
        </p:txBody>
      </p:sp>
    </p:spTree>
    <p:extLst>
      <p:ext uri="{BB962C8B-B14F-4D97-AF65-F5344CB8AC3E}">
        <p14:creationId xmlns:p14="http://schemas.microsoft.com/office/powerpoint/2010/main" val="3042999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D5A2BD3-ABE5-4C95-B7E5-CAB626B85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807" y="761550"/>
            <a:ext cx="9694114" cy="5337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638207D-EBD1-4AF7-BC38-0F5FB352E2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3CBEB07-3ACA-4546-900C-FC1A7A18D8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70B8422-07AB-4321-AC56-04F1281468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887" y="1998922"/>
            <a:ext cx="2690037" cy="2705431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A6B8A10-EBB8-4797-A6B6-A070565740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17" y="866441"/>
            <a:ext cx="2690037" cy="360919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6987B90-6132-496D-9B9B-1653036477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16" y="866441"/>
            <a:ext cx="4509095" cy="248519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425F88A-1E7D-4FA2-AB2F-7E38A569BD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146" y="3351637"/>
            <a:ext cx="1584962" cy="101911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6AB1987-0C60-45E3-AA7F-724B83521E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935" y="3429000"/>
            <a:ext cx="1584962" cy="101911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2E23D9F-201D-49ED-BF70-214411C6E9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84148" y="756324"/>
            <a:ext cx="2581168" cy="2485196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29DDF13-028C-4F81-81FD-6C2C40E8C703}"/>
              </a:ext>
            </a:extLst>
          </p:cNvPr>
          <p:cNvSpPr/>
          <p:nvPr/>
        </p:nvSpPr>
        <p:spPr>
          <a:xfrm>
            <a:off x="2061180" y="4449427"/>
            <a:ext cx="74313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Ele sabe quando nossa terra está fértil o bastante para que a semente não morra, ou não dê uma planta que não tenha condições de desenvolver-se.</a:t>
            </a:r>
          </a:p>
        </p:txBody>
      </p:sp>
    </p:spTree>
    <p:extLst>
      <p:ext uri="{BB962C8B-B14F-4D97-AF65-F5344CB8AC3E}">
        <p14:creationId xmlns:p14="http://schemas.microsoft.com/office/powerpoint/2010/main" val="210213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1ADBD17-0B06-409A-A6EA-B38E51D0B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686" y="746904"/>
            <a:ext cx="9769371" cy="5317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478F7B0-5569-419E-9208-C770B7C761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E7EA62A-A46D-4702-BEB0-9497707E45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F45D45F-355A-4D56-BD8C-A04F58B25090}"/>
              </a:ext>
            </a:extLst>
          </p:cNvPr>
          <p:cNvSpPr/>
          <p:nvPr/>
        </p:nvSpPr>
        <p:spPr>
          <a:xfrm>
            <a:off x="1278685" y="2916054"/>
            <a:ext cx="50867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Para recebermos certas coisas é preciso ter a maturidade necessária para possui-las. </a:t>
            </a:r>
          </a:p>
        </p:txBody>
      </p:sp>
    </p:spTree>
    <p:extLst>
      <p:ext uri="{BB962C8B-B14F-4D97-AF65-F5344CB8AC3E}">
        <p14:creationId xmlns:p14="http://schemas.microsoft.com/office/powerpoint/2010/main" val="3337548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EC05EC1-BDED-4DEB-984A-8D1487D6ED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180" y="742950"/>
            <a:ext cx="9803877" cy="5364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9544B04-8ADE-49F5-BDE5-7866FA51CD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6E6EB42-6BA5-45D0-881E-A2CEBB3A36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CFA415C-514A-4691-B483-1E5422F45F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684" y="1477925"/>
            <a:ext cx="3986102" cy="3609199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CE372EA-1237-43CA-AB36-0AD8F9A14C8E}"/>
              </a:ext>
            </a:extLst>
          </p:cNvPr>
          <p:cNvSpPr/>
          <p:nvPr/>
        </p:nvSpPr>
        <p:spPr>
          <a:xfrm>
            <a:off x="1411359" y="2440171"/>
            <a:ext cx="504982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Se recebemos cedo demais, podemos estar atrapalhando uma felicidade que poderia ser perfeita e completa. Talvez não fosse ainda aquela planta que se adaptaria perfeitamente a nossa vida e nessas horas Deus diz não.</a:t>
            </a:r>
          </a:p>
        </p:txBody>
      </p:sp>
    </p:spTree>
    <p:extLst>
      <p:ext uri="{BB962C8B-B14F-4D97-AF65-F5344CB8AC3E}">
        <p14:creationId xmlns:p14="http://schemas.microsoft.com/office/powerpoint/2010/main" val="3738435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4B77F40-A7EE-4CC8-8A0D-5D8695CD1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42203" y="752475"/>
            <a:ext cx="9805854" cy="53118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01C4E1D-5C97-4411-808B-5E9BE0C94F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2FA53AE-7CA2-4E57-B3A5-55421F7D01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09A6A39-2A1E-47FA-860F-336B7BEA3ADE}"/>
              </a:ext>
            </a:extLst>
          </p:cNvPr>
          <p:cNvSpPr/>
          <p:nvPr/>
        </p:nvSpPr>
        <p:spPr>
          <a:xfrm>
            <a:off x="977660" y="2307634"/>
            <a:ext cx="362021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Nosso mal é a  impaciência. Não sabemos esperar a estação perfeita, o momento certo.</a:t>
            </a:r>
          </a:p>
        </p:txBody>
      </p:sp>
    </p:spTree>
    <p:extLst>
      <p:ext uri="{BB962C8B-B14F-4D97-AF65-F5344CB8AC3E}">
        <p14:creationId xmlns:p14="http://schemas.microsoft.com/office/powerpoint/2010/main" val="2376264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FEAB86D-5846-43AE-AD5F-39C76075D4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1432" y="741872"/>
            <a:ext cx="9786625" cy="5358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FABA720-E946-41C3-A7F2-7B888FB88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6FD57B7-B960-43B6-A92E-EA006EE3F0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D06E0B5-5B24-4720-8E88-2D37CC5BC9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813" y="1552353"/>
            <a:ext cx="4061637" cy="408766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15BCCCA-8B43-4836-B18D-3E71573B3C2F}"/>
              </a:ext>
            </a:extLst>
          </p:cNvPr>
          <p:cNvSpPr/>
          <p:nvPr/>
        </p:nvSpPr>
        <p:spPr>
          <a:xfrm>
            <a:off x="5803299" y="1552353"/>
            <a:ext cx="44080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Mas Deus não é um papai Noel que vem uma vez por ano para nos dar alguma coisa. Ele pode chegar a qualquer dia do ano e, quando menos esperamos, recebemos nosso presente!</a:t>
            </a:r>
          </a:p>
        </p:txBody>
      </p:sp>
    </p:spTree>
    <p:extLst>
      <p:ext uri="{BB962C8B-B14F-4D97-AF65-F5344CB8AC3E}">
        <p14:creationId xmlns:p14="http://schemas.microsoft.com/office/powerpoint/2010/main" val="1114082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6724343-F90A-4CE3-BACC-118EB422F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180" y="744298"/>
            <a:ext cx="9803877" cy="5337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745719F-7BF5-4B1B-8D2D-91D2548ED0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4F4C724-6985-4C56-9F83-F657859975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A030091-68BF-493D-A214-47EF7E511D3F}"/>
              </a:ext>
            </a:extLst>
          </p:cNvPr>
          <p:cNvSpPr/>
          <p:nvPr/>
        </p:nvSpPr>
        <p:spPr>
          <a:xfrm>
            <a:off x="1143940" y="4511963"/>
            <a:ext cx="77091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Ele está sempre atento aos desejos de nosso coração, exatamente como fazemos quando as pessoas que mais amamos nos pedem alguma coisa.</a:t>
            </a:r>
          </a:p>
        </p:txBody>
      </p:sp>
    </p:spTree>
    <p:extLst>
      <p:ext uri="{BB962C8B-B14F-4D97-AF65-F5344CB8AC3E}">
        <p14:creationId xmlns:p14="http://schemas.microsoft.com/office/powerpoint/2010/main" val="4073584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997B4C5-2D55-42BF-BAEA-141354D85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945" y="740343"/>
            <a:ext cx="9788602" cy="5474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6FC5330-B1DB-4FEE-8902-444EE4042D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FB3616D-6233-453E-A813-41595334E4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EE49C76-7ED9-4838-A52B-96E448894B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47" y="2650442"/>
            <a:ext cx="2647507" cy="144309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789A5C3-F8C7-48F1-A22C-2C78ECE62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264" y="2755891"/>
            <a:ext cx="2447230" cy="1241951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41955B7-70F0-4DDE-991D-A938D80878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452" y="2755891"/>
            <a:ext cx="1688290" cy="1443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079D3E3-212B-4AA3-BDF7-81640236F6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411" y="2650441"/>
            <a:ext cx="1329069" cy="144309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B272E1A-8860-4C53-8E28-E578A4D100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812" y="2707453"/>
            <a:ext cx="2647507" cy="1443093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D88940F-C607-4B1A-BA7A-B5E125E046D2}"/>
              </a:ext>
            </a:extLst>
          </p:cNvPr>
          <p:cNvSpPr/>
          <p:nvPr/>
        </p:nvSpPr>
        <p:spPr>
          <a:xfrm>
            <a:off x="2511291" y="880852"/>
            <a:ext cx="797040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 Ele cuida com carinho de cada pedido. O que necessitamos mesmo é um pouquinho da sabedoria do rei Salomão que nos deixou essa preciosa mensagem: 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"todas as coisas têm seu tempo debaixo dos céus."</a:t>
            </a:r>
          </a:p>
        </p:txBody>
      </p:sp>
    </p:spTree>
    <p:extLst>
      <p:ext uri="{BB962C8B-B14F-4D97-AF65-F5344CB8AC3E}">
        <p14:creationId xmlns:p14="http://schemas.microsoft.com/office/powerpoint/2010/main" val="3464413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E232049-58B0-4EBE-B25D-AC4425369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485" y="2925432"/>
            <a:ext cx="4029075" cy="19431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902EAFE-9112-4343-A2C9-53D7DAA2B4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73" y="838199"/>
            <a:ext cx="3324225" cy="31623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4B71EB2-BCE0-4B40-934C-4286E01573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2B95538-7CE1-42AA-865C-FB886AC03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42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657B8AE-33CD-47DE-B070-67FD01E33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1" y="643467"/>
            <a:ext cx="9904117" cy="5571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6FC5330-B1DB-4FEE-8902-444EE4042D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01596" y="3938587"/>
            <a:ext cx="5715000" cy="1238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FB3616D-6233-453E-A813-41595334E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78595" y="3938588"/>
            <a:ext cx="5715000" cy="1238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EE49C76-7ED9-4838-A52B-96E448894B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792" y="4222254"/>
            <a:ext cx="2647507" cy="144309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789A5C3-F8C7-48F1-A22C-2C78ECE626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195" y="4322824"/>
            <a:ext cx="2447230" cy="1241951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41955B7-70F0-4DDE-991D-A938D8087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872" y="4282471"/>
            <a:ext cx="1688290" cy="144309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079D3E3-212B-4AA3-BDF7-81640236F6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54" y="4222254"/>
            <a:ext cx="1329069" cy="144309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B272E1A-8860-4C53-8E28-E578A4D100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67" y="4080002"/>
            <a:ext cx="2717354" cy="1443093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2513414-3F0B-4EEA-8643-51420B5DA1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443" y="4080002"/>
            <a:ext cx="2162240" cy="2000250"/>
          </a:xfrm>
          <a:prstGeom prst="rect">
            <a:avLst/>
          </a:prstGeom>
        </p:spPr>
      </p:pic>
      <p:sp>
        <p:nvSpPr>
          <p:cNvPr id="13" name="CaixaDeTexto 2">
            <a:extLst>
              <a:ext uri="{FF2B5EF4-FFF2-40B4-BE49-F238E27FC236}">
                <a16:creationId xmlns:a16="http://schemas.microsoft.com/office/drawing/2014/main" id="{42F91566-7028-4D93-BC62-08C435EE1FF2}"/>
              </a:ext>
            </a:extLst>
          </p:cNvPr>
          <p:cNvSpPr txBox="1"/>
          <p:nvPr/>
        </p:nvSpPr>
        <p:spPr>
          <a:xfrm>
            <a:off x="4332218" y="377967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Texto:Letícia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Thompson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Música:Queen-Thank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God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It's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Christmas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7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8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9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9BC1EFF5-43D3-42FB-9BD8-FF3FBC134C5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1" y="921156"/>
            <a:ext cx="2333910" cy="2638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0468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0">
        <p15:prstTrans prst="pageCurlDouble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505</Words>
  <Application>Microsoft Office PowerPoint</Application>
  <PresentationFormat>Ecrã Panorâmico</PresentationFormat>
  <Paragraphs>32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7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2019-12-15T14:01:58Z</dcterms:created>
  <dcterms:modified xsi:type="dcterms:W3CDTF">2019-12-15T21:08:14Z</dcterms:modified>
</cp:coreProperties>
</file>